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308" r:id="rId6"/>
    <p:sldId id="311" r:id="rId7"/>
    <p:sldId id="305" r:id="rId8"/>
    <p:sldId id="329" r:id="rId9"/>
    <p:sldId id="330" r:id="rId10"/>
    <p:sldId id="304" r:id="rId11"/>
  </p:sldIdLst>
  <p:sldSz cx="18288000" cy="10287000"/>
  <p:notesSz cx="6858000" cy="9144000"/>
  <p:embeddedFontLst>
    <p:embeddedFont>
      <p:font typeface="Figtree" pitchFamily="2" charset="0"/>
      <p:regular r:id="rId13"/>
      <p:bold r:id="rId14"/>
    </p:embeddedFont>
    <p:embeddedFont>
      <p:font typeface="Montserrat" pitchFamily="2" charset="77"/>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BE3"/>
    <a:srgbClr val="DDC07F"/>
    <a:srgbClr val="2B4456"/>
    <a:srgbClr val="EAEFF2"/>
    <a:srgbClr val="5C408E"/>
    <a:srgbClr val="009EEB"/>
    <a:srgbClr val="2B306F"/>
    <a:srgbClr val="009DEA"/>
    <a:srgbClr val="28347B"/>
    <a:srgbClr val="6C4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66" autoAdjust="0"/>
    <p:restoredTop sz="94694" autoAdjust="0"/>
  </p:normalViewPr>
  <p:slideViewPr>
    <p:cSldViewPr>
      <p:cViewPr varScale="1">
        <p:scale>
          <a:sx n="80" d="100"/>
          <a:sy n="80" d="100"/>
        </p:scale>
        <p:origin x="1248"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noFill/>
              <a:latin typeface="+mn-lt"/>
              <a:ea typeface="+mn-ea"/>
              <a:cs typeface="+mn-cs"/>
            </a:defRPr>
          </a:pPr>
          <a:endParaRPr lang="en-AE"/>
        </a:p>
      </c:txPr>
    </c:title>
    <c:autoTitleDeleted val="0"/>
    <c:plotArea>
      <c:layout/>
      <c:doughnutChart>
        <c:varyColors val="1"/>
        <c:ser>
          <c:idx val="0"/>
          <c:order val="0"/>
          <c:tx>
            <c:strRef>
              <c:f>Sheet1!$B$1</c:f>
              <c:strCache>
                <c:ptCount val="1"/>
                <c:pt idx="0">
                  <c:v>Sales</c:v>
                </c:pt>
              </c:strCache>
            </c:strRef>
          </c:tx>
          <c:dPt>
            <c:idx val="0"/>
            <c:bubble3D val="0"/>
            <c:spPr>
              <a:solidFill>
                <a:srgbClr val="92D05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8EC-2042-B747-8369960D726D}"/>
              </c:ext>
            </c:extLst>
          </c:dPt>
          <c:dPt>
            <c:idx val="1"/>
            <c:bubble3D val="0"/>
            <c:spPr>
              <a:solidFill>
                <a:schemeClr val="bg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8EC-2042-B747-8369960D726D}"/>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8EC-2042-B747-8369960D726D}"/>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38EC-2042-B747-8369960D726D}"/>
              </c:ext>
            </c:extLst>
          </c:dPt>
          <c:dLbls>
            <c:spPr>
              <a:noFill/>
              <a:ln>
                <a:noFill/>
              </a:ln>
              <a:effectLst/>
            </c:spPr>
            <c:txPr>
              <a:bodyPr rot="0" spcFirstLastPara="1" vertOverflow="ellipsis" vert="horz" wrap="square" anchor="ctr" anchorCtr="1"/>
              <a:lstStyle/>
              <a:p>
                <a:pPr>
                  <a:defRPr sz="1197" b="0" i="0" u="none" strike="noStrike" kern="1200" baseline="0">
                    <a:noFill/>
                    <a:latin typeface="+mn-lt"/>
                    <a:ea typeface="+mn-ea"/>
                    <a:cs typeface="+mn-cs"/>
                  </a:defRPr>
                </a:pPr>
                <a:endParaRPr lang="en-A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1"/>
                <c:pt idx="0">
                  <c:v>1st Qtr</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38EC-2042-B747-8369960D726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noFill/>
        </a:defRPr>
      </a:pPr>
      <a:endParaRPr lang="en-A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noFill/>
              <a:latin typeface="+mn-lt"/>
              <a:ea typeface="+mn-ea"/>
              <a:cs typeface="+mn-cs"/>
            </a:defRPr>
          </a:pPr>
          <a:endParaRPr lang="en-AE"/>
        </a:p>
      </c:txPr>
    </c:title>
    <c:autoTitleDeleted val="0"/>
    <c:plotArea>
      <c:layout/>
      <c:doughnutChart>
        <c:varyColors val="1"/>
        <c:ser>
          <c:idx val="0"/>
          <c:order val="0"/>
          <c:tx>
            <c:strRef>
              <c:f>Sheet1!$B$1</c:f>
              <c:strCache>
                <c:ptCount val="1"/>
                <c:pt idx="0">
                  <c:v>Sales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391D-3B47-B9BF-AB220C1E8CEC}"/>
              </c:ext>
            </c:extLst>
          </c:dPt>
          <c:dPt>
            <c:idx val="1"/>
            <c:bubble3D val="0"/>
            <c:spPr>
              <a:solidFill>
                <a:schemeClr val="bg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391D-3B47-B9BF-AB220C1E8CEC}"/>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391D-3B47-B9BF-AB220C1E8CEC}"/>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391D-3B47-B9BF-AB220C1E8CEC}"/>
              </c:ext>
            </c:extLst>
          </c:dPt>
          <c:dLbls>
            <c:spPr>
              <a:noFill/>
              <a:ln>
                <a:noFill/>
              </a:ln>
              <a:effectLst/>
            </c:spPr>
            <c:txPr>
              <a:bodyPr rot="0" spcFirstLastPara="1" vertOverflow="ellipsis" vert="horz" wrap="square" anchor="ctr" anchorCtr="1"/>
              <a:lstStyle/>
              <a:p>
                <a:pPr>
                  <a:defRPr sz="1197" b="0" i="0" u="none" strike="noStrike" kern="1200" baseline="0">
                    <a:noFill/>
                    <a:latin typeface="+mn-lt"/>
                    <a:ea typeface="+mn-ea"/>
                    <a:cs typeface="+mn-cs"/>
                  </a:defRPr>
                </a:pPr>
                <a:endParaRPr lang="en-A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1"/>
                <c:pt idx="0">
                  <c:v>1st Qtr</c:v>
                </c:pt>
              </c:strCache>
            </c:strRef>
          </c:cat>
          <c:val>
            <c:numRef>
              <c:f>Sheet1!$B$2:$B$5</c:f>
              <c:numCache>
                <c:formatCode>General</c:formatCode>
                <c:ptCount val="4"/>
                <c:pt idx="0">
                  <c:v>54</c:v>
                </c:pt>
                <c:pt idx="1">
                  <c:v>46</c:v>
                </c:pt>
              </c:numCache>
            </c:numRef>
          </c:val>
          <c:extLst>
            <c:ext xmlns:c16="http://schemas.microsoft.com/office/drawing/2014/chart" uri="{C3380CC4-5D6E-409C-BE32-E72D297353CC}">
              <c16:uniqueId val="{00000008-391D-3B47-B9BF-AB220C1E8CE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noFill/>
        </a:defRPr>
      </a:pPr>
      <a:endParaRPr lang="en-A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noFill/>
              <a:latin typeface="+mn-lt"/>
              <a:ea typeface="+mn-ea"/>
              <a:cs typeface="+mn-cs"/>
            </a:defRPr>
          </a:pPr>
          <a:endParaRPr lang="en-AE"/>
        </a:p>
      </c:txPr>
    </c:title>
    <c:autoTitleDeleted val="0"/>
    <c:plotArea>
      <c:layout/>
      <c:doughnutChart>
        <c:varyColors val="1"/>
        <c:ser>
          <c:idx val="0"/>
          <c:order val="0"/>
          <c:tx>
            <c:strRef>
              <c:f>Sheet1!$B$1</c:f>
              <c:strCache>
                <c:ptCount val="1"/>
                <c:pt idx="0">
                  <c:v>Sales</c:v>
                </c:pt>
              </c:strCache>
            </c:strRef>
          </c:tx>
          <c:dPt>
            <c:idx val="0"/>
            <c:bubble3D val="0"/>
            <c:spPr>
              <a:solidFill>
                <a:schemeClr val="accent6">
                  <a:lumMod val="75000"/>
                </a:schemeClr>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C572-EC4C-BF04-B2786C9DF8C1}"/>
              </c:ext>
            </c:extLst>
          </c:dPt>
          <c:dPt>
            <c:idx val="1"/>
            <c:bubble3D val="0"/>
            <c:spPr>
              <a:solidFill>
                <a:schemeClr val="bg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C572-EC4C-BF04-B2786C9DF8C1}"/>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C572-EC4C-BF04-B2786C9DF8C1}"/>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C572-EC4C-BF04-B2786C9DF8C1}"/>
              </c:ext>
            </c:extLst>
          </c:dPt>
          <c:dLbls>
            <c:spPr>
              <a:noFill/>
              <a:ln>
                <a:noFill/>
              </a:ln>
              <a:effectLst/>
            </c:spPr>
            <c:txPr>
              <a:bodyPr rot="0" spcFirstLastPara="1" vertOverflow="ellipsis" vert="horz" wrap="square" anchor="ctr" anchorCtr="1"/>
              <a:lstStyle/>
              <a:p>
                <a:pPr>
                  <a:defRPr sz="1197" b="0" i="0" u="none" strike="noStrike" kern="1200" baseline="0">
                    <a:noFill/>
                    <a:latin typeface="+mn-lt"/>
                    <a:ea typeface="+mn-ea"/>
                    <a:cs typeface="+mn-cs"/>
                  </a:defRPr>
                </a:pPr>
                <a:endParaRPr lang="en-AE"/>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1"/>
                <c:pt idx="0">
                  <c:v>1st Qtr</c:v>
                </c:pt>
              </c:strCache>
            </c:strRef>
          </c:cat>
          <c:val>
            <c:numRef>
              <c:f>Sheet1!$B$2:$B$5</c:f>
              <c:numCache>
                <c:formatCode>General</c:formatCode>
                <c:ptCount val="4"/>
                <c:pt idx="0">
                  <c:v>78</c:v>
                </c:pt>
                <c:pt idx="1">
                  <c:v>22</c:v>
                </c:pt>
              </c:numCache>
            </c:numRef>
          </c:val>
          <c:extLst>
            <c:ext xmlns:c16="http://schemas.microsoft.com/office/drawing/2014/chart" uri="{C3380CC4-5D6E-409C-BE32-E72D297353CC}">
              <c16:uniqueId val="{00000008-C572-EC4C-BF04-B2786C9DF8C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noFill/>
        </a:defRPr>
      </a:pPr>
      <a:endParaRPr lang="en-A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13927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45F30-EF6F-8244-B788-40D9FDF5F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C10418-4577-08D8-448C-392740C83552}"/>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B8D54287-8EB1-AF7B-2907-586FA89FE0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C30CD2-D458-D73C-D42D-CBA830FE97CF}"/>
              </a:ext>
            </a:extLst>
          </p:cNvPr>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35949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7A1F3-AA96-36EF-4668-E2612243B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9863F-7366-1A26-3874-E15C5877565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8961112-F10E-E6CF-720E-272994AF9B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D59683-D2FA-D281-805D-FF5E80ABB14F}"/>
              </a:ext>
            </a:extLst>
          </p:cNvPr>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01475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C63B4-4B28-8A86-DDAD-590FB11B7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9CA43-78C3-6B26-9F5C-B1F69D9126C9}"/>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FA4A3C3C-473F-26FD-F73E-E5EC53EA2E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A436CE-61CC-F3F4-B138-FD3C5B5FA6D8}"/>
              </a:ext>
            </a:extLst>
          </p:cNvPr>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067965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DA74A-9307-3054-5CD4-5E1120766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28B3E-BA28-EBDB-F070-1C0D145AD374}"/>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C7CB4B7-47AE-85D6-44AA-F4D1E1E22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26CF5D-CA85-9881-B087-39FD7822D183}"/>
              </a:ext>
            </a:extLst>
          </p:cNvPr>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66486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949EB-0360-5F36-5BF2-90DEC01B3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8AB0C-49DF-9EE1-2983-365B350D3671}"/>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8E69C61C-AC09-F746-7E1D-FCE8324C9144}"/>
              </a:ext>
            </a:extLst>
          </p:cNvPr>
          <p:cNvSpPr>
            <a:spLocks noGrp="1"/>
          </p:cNvSpPr>
          <p:nvPr>
            <p:ph type="body" idx="1"/>
          </p:nvPr>
        </p:nvSpPr>
        <p:spPr/>
        <p:txBody>
          <a:bodyPr/>
          <a:lstStyle/>
          <a:p>
            <a:endParaRPr lang="en-AE" dirty="0"/>
          </a:p>
        </p:txBody>
      </p:sp>
      <p:sp>
        <p:nvSpPr>
          <p:cNvPr id="4" name="Slide Number Placeholder 3">
            <a:extLst>
              <a:ext uri="{FF2B5EF4-FFF2-40B4-BE49-F238E27FC236}">
                <a16:creationId xmlns:a16="http://schemas.microsoft.com/office/drawing/2014/main" id="{A6A9FC4E-920C-EE01-0474-69F7FECF8AF9}"/>
              </a:ext>
            </a:extLst>
          </p:cNvPr>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32090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B814BF-4168-E843-99C9-8FCA79E920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3" name="Picture Placeholder 2"/>
          <p:cNvSpPr>
            <a:spLocks noGrp="1"/>
          </p:cNvSpPr>
          <p:nvPr>
            <p:ph type="pic" idx="1"/>
          </p:nvPr>
        </p:nvSpPr>
        <p:spPr>
          <a:xfrm>
            <a:off x="10972803" y="1943100"/>
            <a:ext cx="6629397" cy="441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9" name="Picture 8">
            <a:extLst>
              <a:ext uri="{FF2B5EF4-FFF2-40B4-BE49-F238E27FC236}">
                <a16:creationId xmlns:a16="http://schemas.microsoft.com/office/drawing/2014/main" id="{87AC7729-8E8A-DDB6-B57B-6FFF52B75C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61081" y="723900"/>
            <a:ext cx="2941116" cy="838200"/>
          </a:xfrm>
          <a:prstGeom prst="rect">
            <a:avLst/>
          </a:prstGeom>
        </p:spPr>
      </p:pic>
      <p:sp>
        <p:nvSpPr>
          <p:cNvPr id="10" name="Picture Placeholder 2">
            <a:extLst>
              <a:ext uri="{FF2B5EF4-FFF2-40B4-BE49-F238E27FC236}">
                <a16:creationId xmlns:a16="http://schemas.microsoft.com/office/drawing/2014/main" id="{1F574E89-DD58-3E02-95F2-F9421BBB0C7F}"/>
              </a:ext>
            </a:extLst>
          </p:cNvPr>
          <p:cNvSpPr>
            <a:spLocks noGrp="1"/>
          </p:cNvSpPr>
          <p:nvPr>
            <p:ph type="pic" idx="10"/>
          </p:nvPr>
        </p:nvSpPr>
        <p:spPr>
          <a:xfrm>
            <a:off x="10994575" y="6558642"/>
            <a:ext cx="3209313" cy="22424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Picture Placeholder 2">
            <a:extLst>
              <a:ext uri="{FF2B5EF4-FFF2-40B4-BE49-F238E27FC236}">
                <a16:creationId xmlns:a16="http://schemas.microsoft.com/office/drawing/2014/main" id="{F2DF19D6-9F41-4889-A7A7-1A5F8B27DC41}"/>
              </a:ext>
            </a:extLst>
          </p:cNvPr>
          <p:cNvSpPr>
            <a:spLocks noGrp="1"/>
          </p:cNvSpPr>
          <p:nvPr>
            <p:ph type="pic" idx="11"/>
          </p:nvPr>
        </p:nvSpPr>
        <p:spPr>
          <a:xfrm>
            <a:off x="14392887" y="6558642"/>
            <a:ext cx="3209313" cy="22424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76272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2E13A8-FEFE-8859-BA4D-A0407FE8B24E}"/>
              </a:ext>
            </a:extLst>
          </p:cNvPr>
          <p:cNvSpPr/>
          <p:nvPr userDrawn="1"/>
        </p:nvSpPr>
        <p:spPr>
          <a:xfrm>
            <a:off x="13716000" y="0"/>
            <a:ext cx="4572000" cy="10287000"/>
          </a:xfrm>
          <a:prstGeom prst="rect">
            <a:avLst/>
          </a:prstGeom>
          <a:solidFill>
            <a:srgbClr val="2B44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4" name="Picture Placeholder 2">
            <a:extLst>
              <a:ext uri="{FF2B5EF4-FFF2-40B4-BE49-F238E27FC236}">
                <a16:creationId xmlns:a16="http://schemas.microsoft.com/office/drawing/2014/main" id="{5587AF8F-A2DB-E365-4C2D-09D821469FC0}"/>
              </a:ext>
            </a:extLst>
          </p:cNvPr>
          <p:cNvSpPr>
            <a:spLocks noGrp="1"/>
          </p:cNvSpPr>
          <p:nvPr>
            <p:ph type="pic" idx="1"/>
          </p:nvPr>
        </p:nvSpPr>
        <p:spPr>
          <a:xfrm>
            <a:off x="10744200" y="1638300"/>
            <a:ext cx="6629397" cy="6019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6.jpeg"/><Relationship Id="rId7"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7.jp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01D398-6A15-A88C-4C27-B0F9A93701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10" name="TextBox 9">
            <a:extLst>
              <a:ext uri="{FF2B5EF4-FFF2-40B4-BE49-F238E27FC236}">
                <a16:creationId xmlns:a16="http://schemas.microsoft.com/office/drawing/2014/main" id="{9D7B6062-E75C-8FDC-4335-FFFF6C268332}"/>
              </a:ext>
            </a:extLst>
          </p:cNvPr>
          <p:cNvSpPr txBox="1"/>
          <p:nvPr/>
        </p:nvSpPr>
        <p:spPr>
          <a:xfrm>
            <a:off x="11430000" y="950521"/>
            <a:ext cx="6172200" cy="992579"/>
          </a:xfrm>
          <a:prstGeom prst="rect">
            <a:avLst/>
          </a:prstGeom>
          <a:noFill/>
        </p:spPr>
        <p:txBody>
          <a:bodyPr wrap="square" rtlCol="0">
            <a:spAutoFit/>
          </a:bodyPr>
          <a:lstStyle/>
          <a:p>
            <a:pPr algn="r"/>
            <a:r>
              <a:rPr lang="en-US" sz="1950" b="1" dirty="0">
                <a:solidFill>
                  <a:schemeClr val="bg1"/>
                </a:solidFill>
                <a:latin typeface="Montserrat" pitchFamily="2" charset="77"/>
              </a:rPr>
              <a:t>30 MARCH - 1 APRIL 2026</a:t>
            </a:r>
            <a:endParaRPr lang="en-US" sz="1950" dirty="0">
              <a:solidFill>
                <a:schemeClr val="bg1"/>
              </a:solidFill>
              <a:latin typeface="Montserrat" pitchFamily="2" charset="77"/>
            </a:endParaRPr>
          </a:p>
          <a:p>
            <a:pPr algn="r"/>
            <a:r>
              <a:rPr lang="en-US" sz="1950" dirty="0">
                <a:solidFill>
                  <a:schemeClr val="bg1"/>
                </a:solidFill>
                <a:latin typeface="Montserrat" pitchFamily="2" charset="77"/>
              </a:rPr>
              <a:t>CAIRO, EGYPT INTERNATIONAL EXHIBITION CENTER</a:t>
            </a:r>
          </a:p>
        </p:txBody>
      </p:sp>
      <p:sp>
        <p:nvSpPr>
          <p:cNvPr id="27" name="TextBox 26">
            <a:extLst>
              <a:ext uri="{FF2B5EF4-FFF2-40B4-BE49-F238E27FC236}">
                <a16:creationId xmlns:a16="http://schemas.microsoft.com/office/drawing/2014/main" id="{519200EB-4277-A117-179D-DF8A4569DC6B}"/>
              </a:ext>
            </a:extLst>
          </p:cNvPr>
          <p:cNvSpPr txBox="1"/>
          <p:nvPr/>
        </p:nvSpPr>
        <p:spPr>
          <a:xfrm>
            <a:off x="2286000" y="4000500"/>
            <a:ext cx="11963400" cy="3785652"/>
          </a:xfrm>
          <a:prstGeom prst="rect">
            <a:avLst/>
          </a:prstGeom>
          <a:noFill/>
        </p:spPr>
        <p:txBody>
          <a:bodyPr wrap="square" rtlCol="0">
            <a:spAutoFit/>
          </a:bodyPr>
          <a:lstStyle/>
          <a:p>
            <a:pPr lvl="0" eaLnBrk="0" fontAlgn="base" hangingPunct="0">
              <a:spcBef>
                <a:spcPct val="0"/>
              </a:spcBef>
              <a:spcAft>
                <a:spcPct val="0"/>
              </a:spcAft>
            </a:pPr>
            <a:r>
              <a:rPr lang="en-AE" altLang="en-AE" sz="6000" b="1" dirty="0">
                <a:solidFill>
                  <a:schemeClr val="bg1">
                    <a:lumMod val="95000"/>
                  </a:schemeClr>
                </a:solidFill>
                <a:latin typeface="Montserrat" pitchFamily="2" charset="77"/>
              </a:rPr>
              <a:t>TRANSFORMING </a:t>
            </a:r>
            <a:br>
              <a:rPr lang="en-AE" altLang="en-AE" sz="6000" b="1" dirty="0">
                <a:solidFill>
                  <a:schemeClr val="bg1">
                    <a:lumMod val="95000"/>
                  </a:schemeClr>
                </a:solidFill>
                <a:latin typeface="Montserrat" pitchFamily="2" charset="77"/>
              </a:rPr>
            </a:br>
            <a:r>
              <a:rPr lang="en-AE" altLang="en-AE" sz="6000" b="1" dirty="0">
                <a:solidFill>
                  <a:schemeClr val="bg1">
                    <a:lumMod val="95000"/>
                  </a:schemeClr>
                </a:solidFill>
                <a:latin typeface="Montserrat" pitchFamily="2" charset="77"/>
              </a:rPr>
              <a:t>ENERGY THROUGH </a:t>
            </a:r>
            <a:br>
              <a:rPr lang="en-AE" altLang="en-AE" sz="6000" b="1" dirty="0">
                <a:solidFill>
                  <a:schemeClr val="bg1">
                    <a:lumMod val="95000"/>
                  </a:schemeClr>
                </a:solidFill>
                <a:latin typeface="Montserrat" pitchFamily="2" charset="77"/>
              </a:rPr>
            </a:br>
            <a:r>
              <a:rPr lang="en-AE" altLang="en-AE" sz="6000" b="1" dirty="0">
                <a:solidFill>
                  <a:srgbClr val="DDC07F"/>
                </a:solidFill>
                <a:latin typeface="Montserrat" pitchFamily="2" charset="77"/>
              </a:rPr>
              <a:t>COLLABORATION, </a:t>
            </a:r>
            <a:br>
              <a:rPr lang="en-AE" altLang="en-AE" sz="6000" b="1" dirty="0">
                <a:solidFill>
                  <a:srgbClr val="DDC07F"/>
                </a:solidFill>
                <a:latin typeface="Montserrat" pitchFamily="2" charset="77"/>
              </a:rPr>
            </a:br>
            <a:r>
              <a:rPr lang="en-AE" altLang="en-AE" sz="6000" b="1" dirty="0">
                <a:solidFill>
                  <a:srgbClr val="DDC07F"/>
                </a:solidFill>
                <a:latin typeface="Montserrat" pitchFamily="2" charset="77"/>
              </a:rPr>
              <a:t>ACTION AND REALISM</a:t>
            </a:r>
            <a:endParaRPr lang="en-AE" altLang="en-AE" sz="6000" dirty="0">
              <a:solidFill>
                <a:schemeClr val="bg1">
                  <a:lumMod val="95000"/>
                </a:schemeClr>
              </a:solidFill>
              <a:latin typeface="Montserrat" pitchFamily="2" charset="77"/>
            </a:endParaRPr>
          </a:p>
        </p:txBody>
      </p:sp>
      <p:pic>
        <p:nvPicPr>
          <p:cNvPr id="29" name="Picture 28">
            <a:extLst>
              <a:ext uri="{FF2B5EF4-FFF2-40B4-BE49-F238E27FC236}">
                <a16:creationId xmlns:a16="http://schemas.microsoft.com/office/drawing/2014/main" id="{777F2C05-69EC-6DBE-16F9-556B71006CC4}"/>
              </a:ext>
            </a:extLst>
          </p:cNvPr>
          <p:cNvPicPr>
            <a:picLocks noChangeAspect="1"/>
          </p:cNvPicPr>
          <p:nvPr/>
        </p:nvPicPr>
        <p:blipFill>
          <a:blip r:embed="rId4" cstate="print">
            <a:extLst>
              <a:ext uri="{28A0092B-C50C-407E-A947-70E740481C1C}">
                <a14:useLocalDpi xmlns:a14="http://schemas.microsoft.com/office/drawing/2010/main" val="0"/>
              </a:ext>
            </a:extLst>
          </a:blip>
          <a:srcRect l="7172" r="27625"/>
          <a:stretch>
            <a:fillRect/>
          </a:stretch>
        </p:blipFill>
        <p:spPr>
          <a:xfrm rot="5400000">
            <a:off x="-362155" y="5208958"/>
            <a:ext cx="3499260" cy="1339850"/>
          </a:xfrm>
          <a:prstGeom prst="rect">
            <a:avLst/>
          </a:prstGeom>
        </p:spPr>
      </p:pic>
      <p:pic>
        <p:nvPicPr>
          <p:cNvPr id="8" name="Picture 7" descr="A black background with white text&#10;&#10;AI-generated content may be incorrect.">
            <a:extLst>
              <a:ext uri="{FF2B5EF4-FFF2-40B4-BE49-F238E27FC236}">
                <a16:creationId xmlns:a16="http://schemas.microsoft.com/office/drawing/2014/main" id="{0F30389C-CC05-7388-053D-BE86AADCBC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98707"/>
            <a:ext cx="5791200" cy="1444393"/>
          </a:xfrm>
          <a:prstGeom prst="rect">
            <a:avLst/>
          </a:prstGeom>
        </p:spPr>
      </p:pic>
      <p:sp>
        <p:nvSpPr>
          <p:cNvPr id="11" name="TextBox 10">
            <a:extLst>
              <a:ext uri="{FF2B5EF4-FFF2-40B4-BE49-F238E27FC236}">
                <a16:creationId xmlns:a16="http://schemas.microsoft.com/office/drawing/2014/main" id="{7642F193-8BA3-0193-5FA2-265E1EB31701}"/>
              </a:ext>
            </a:extLst>
          </p:cNvPr>
          <p:cNvSpPr txBox="1"/>
          <p:nvPr/>
        </p:nvSpPr>
        <p:spPr>
          <a:xfrm>
            <a:off x="2286000" y="8344078"/>
            <a:ext cx="6172200" cy="735522"/>
          </a:xfrm>
          <a:prstGeom prst="rect">
            <a:avLst/>
          </a:prstGeom>
          <a:noFill/>
        </p:spPr>
        <p:txBody>
          <a:bodyPr wrap="square" rtlCol="0">
            <a:spAutoFit/>
          </a:bodyPr>
          <a:lstStyle/>
          <a:p>
            <a:r>
              <a:rPr lang="en-US" sz="1950" b="1" dirty="0">
                <a:solidFill>
                  <a:schemeClr val="bg1"/>
                </a:solidFill>
                <a:latin typeface="Montserrat" pitchFamily="2" charset="77"/>
              </a:rPr>
              <a:t>PRESENTATION TEMPLATE</a:t>
            </a:r>
            <a:endParaRPr lang="en-US" sz="1950" dirty="0">
              <a:solidFill>
                <a:schemeClr val="bg1"/>
              </a:solidFill>
              <a:latin typeface="Montserrat" pitchFamily="2" charset="77"/>
            </a:endParaRPr>
          </a:p>
          <a:p>
            <a:pPr>
              <a:lnSpc>
                <a:spcPct val="125000"/>
              </a:lnSpc>
            </a:pPr>
            <a:r>
              <a:rPr lang="en-US" sz="1950" dirty="0">
                <a:solidFill>
                  <a:schemeClr val="bg1"/>
                </a:solidFill>
                <a:latin typeface="Montserrat" pitchFamily="2" charset="77"/>
              </a:rPr>
              <a:t>MONDAY, OCTOBER 27,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339A86-BEAA-1206-A025-DC813E16C3D6}"/>
              </a:ext>
            </a:extLst>
          </p:cNvPr>
          <p:cNvPicPr>
            <a:picLocks noChangeAspect="1"/>
          </p:cNvPicPr>
          <p:nvPr/>
        </p:nvPicPr>
        <p:blipFill>
          <a:blip r:embed="rId2">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16" name="Picture Placeholder 15">
            <a:extLst>
              <a:ext uri="{FF2B5EF4-FFF2-40B4-BE49-F238E27FC236}">
                <a16:creationId xmlns:a16="http://schemas.microsoft.com/office/drawing/2014/main" id="{6D62EDCD-6A77-F2E7-7ECF-468468830AE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7355" b="7355"/>
          <a:stretch/>
        </p:blipFill>
        <p:spPr>
          <a:xfrm>
            <a:off x="9829800" y="1331913"/>
            <a:ext cx="7543800" cy="7240587"/>
          </a:xfrm>
        </p:spPr>
      </p:pic>
      <p:sp>
        <p:nvSpPr>
          <p:cNvPr id="3" name="TextBox 37">
            <a:extLst>
              <a:ext uri="{FF2B5EF4-FFF2-40B4-BE49-F238E27FC236}">
                <a16:creationId xmlns:a16="http://schemas.microsoft.com/office/drawing/2014/main" id="{B24982AB-15CB-20F1-77C9-1A8D828F0A52}"/>
              </a:ext>
            </a:extLst>
          </p:cNvPr>
          <p:cNvSpPr txBox="1"/>
          <p:nvPr/>
        </p:nvSpPr>
        <p:spPr>
          <a:xfrm>
            <a:off x="696519"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HEADING BOOK</a:t>
            </a:r>
            <a:br>
              <a:rPr lang="en-US" sz="3200" b="1" spc="3" dirty="0">
                <a:solidFill>
                  <a:srgbClr val="2B4456"/>
                </a:solidFill>
                <a:latin typeface="Montserrat" pitchFamily="2" charset="77"/>
              </a:rPr>
            </a:br>
            <a:r>
              <a:rPr lang="en-US" sz="3200" b="1" spc="3" dirty="0">
                <a:solidFill>
                  <a:srgbClr val="2B4456"/>
                </a:solidFill>
                <a:latin typeface="Montserrat" pitchFamily="2" charset="77"/>
                <a:cs typeface="Gotham Bold" pitchFamily="2" charset="0"/>
              </a:rPr>
              <a:t>HEADING BOLD</a:t>
            </a:r>
          </a:p>
        </p:txBody>
      </p:sp>
      <p:cxnSp>
        <p:nvCxnSpPr>
          <p:cNvPr id="4" name="Straight Connector 3">
            <a:extLst>
              <a:ext uri="{FF2B5EF4-FFF2-40B4-BE49-F238E27FC236}">
                <a16:creationId xmlns:a16="http://schemas.microsoft.com/office/drawing/2014/main" id="{103CD947-A689-C22A-CD7C-4A3F6F8E6871}"/>
              </a:ext>
            </a:extLst>
          </p:cNvPr>
          <p:cNvCxnSpPr>
            <a:cxnSpLocks/>
          </p:cNvCxnSpPr>
          <p:nvPr/>
        </p:nvCxnSpPr>
        <p:spPr>
          <a:xfrm flipV="1">
            <a:off x="544119"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7D5D84-A580-28A3-D81A-885E2B2C3EB0}"/>
              </a:ext>
            </a:extLst>
          </p:cNvPr>
          <p:cNvPicPr>
            <a:picLocks noChangeAspect="1"/>
          </p:cNvPicPr>
          <p:nvPr/>
        </p:nvPicPr>
        <p:blipFill>
          <a:blip r:embed="rId4" cstate="print">
            <a:extLst>
              <a:ext uri="{28A0092B-C50C-407E-A947-70E740481C1C}">
                <a14:useLocalDpi xmlns:a14="http://schemas.microsoft.com/office/drawing/2010/main" val="0"/>
              </a:ext>
            </a:extLst>
          </a:blip>
          <a:srcRect l="7172" r="27625"/>
          <a:stretch>
            <a:fillRect/>
          </a:stretch>
        </p:blipFill>
        <p:spPr>
          <a:xfrm rot="10800000">
            <a:off x="14508000" y="647700"/>
            <a:ext cx="3499260" cy="1339850"/>
          </a:xfrm>
          <a:prstGeom prst="rect">
            <a:avLst/>
          </a:prstGeom>
        </p:spPr>
      </p:pic>
      <p:sp>
        <p:nvSpPr>
          <p:cNvPr id="6" name="TextBox 5">
            <a:extLst>
              <a:ext uri="{FF2B5EF4-FFF2-40B4-BE49-F238E27FC236}">
                <a16:creationId xmlns:a16="http://schemas.microsoft.com/office/drawing/2014/main" id="{6D7D5629-2CB2-0272-55B0-778086094FB6}"/>
              </a:ext>
            </a:extLst>
          </p:cNvPr>
          <p:cNvSpPr txBox="1"/>
          <p:nvPr/>
        </p:nvSpPr>
        <p:spPr>
          <a:xfrm>
            <a:off x="609600" y="1735888"/>
            <a:ext cx="7848600" cy="3179012"/>
          </a:xfrm>
          <a:prstGeom prst="rect">
            <a:avLst/>
          </a:prstGeom>
          <a:noFill/>
        </p:spPr>
        <p:txBody>
          <a:bodyPr wrap="square" rtlCol="0">
            <a:spAutoFit/>
          </a:bodyPr>
          <a:lstStyle/>
          <a:p>
            <a:pPr>
              <a:lnSpc>
                <a:spcPct val="125000"/>
              </a:lnSpc>
            </a:pPr>
            <a:r>
              <a:rPr lang="en-US" b="1" dirty="0">
                <a:latin typeface="Montserrat" pitchFamily="2" charset="77"/>
              </a:rPr>
              <a:t>Lorem Ipsum</a:t>
            </a:r>
            <a:r>
              <a:rPr lang="en-US" dirty="0">
                <a:latin typeface="Montserrat" pitchFamily="2" charset="77"/>
              </a:rPr>
              <a:t>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Lorem Ipsum has been the industry's standard dummy text ever since the 1500s, when an unknown printer took a galley of type and scrambled it to make a type specimen book.  </a:t>
            </a:r>
            <a:endParaRPr lang="en-AE" dirty="0">
              <a:latin typeface="Montserrat" pitchFamily="2" charset="77"/>
            </a:endParaRPr>
          </a:p>
        </p:txBody>
      </p:sp>
      <p:grpSp>
        <p:nvGrpSpPr>
          <p:cNvPr id="21" name="Group 20">
            <a:extLst>
              <a:ext uri="{FF2B5EF4-FFF2-40B4-BE49-F238E27FC236}">
                <a16:creationId xmlns:a16="http://schemas.microsoft.com/office/drawing/2014/main" id="{B2C328FB-6236-98C7-BD9D-C0556F5C7A09}"/>
              </a:ext>
            </a:extLst>
          </p:cNvPr>
          <p:cNvGrpSpPr/>
          <p:nvPr/>
        </p:nvGrpSpPr>
        <p:grpSpPr>
          <a:xfrm>
            <a:off x="609600" y="5829300"/>
            <a:ext cx="3124192" cy="1292662"/>
            <a:chOff x="609600" y="5829300"/>
            <a:chExt cx="3124192" cy="1292662"/>
          </a:xfrm>
        </p:grpSpPr>
        <p:cxnSp>
          <p:nvCxnSpPr>
            <p:cNvPr id="17" name="Straight Connector 16">
              <a:extLst>
                <a:ext uri="{FF2B5EF4-FFF2-40B4-BE49-F238E27FC236}">
                  <a16:creationId xmlns:a16="http://schemas.microsoft.com/office/drawing/2014/main" id="{2CAAEB1E-146C-5C3B-FBA8-1AB1FD0BBD18}"/>
                </a:ext>
              </a:extLst>
            </p:cNvPr>
            <p:cNvCxnSpPr>
              <a:cxnSpLocks/>
            </p:cNvCxnSpPr>
            <p:nvPr/>
          </p:nvCxnSpPr>
          <p:spPr>
            <a:xfrm flipV="1">
              <a:off x="609600" y="5905500"/>
              <a:ext cx="0" cy="914096"/>
            </a:xfrm>
            <a:prstGeom prst="line">
              <a:avLst/>
            </a:prstGeom>
            <a:ln w="28575">
              <a:solidFill>
                <a:srgbClr val="DDC07F"/>
              </a:solidFill>
            </a:ln>
          </p:spPr>
          <p:style>
            <a:lnRef idx="1">
              <a:schemeClr val="accent1"/>
            </a:lnRef>
            <a:fillRef idx="0">
              <a:schemeClr val="accent1"/>
            </a:fillRef>
            <a:effectRef idx="0">
              <a:schemeClr val="accent1"/>
            </a:effectRef>
            <a:fontRef idx="minor">
              <a:schemeClr val="tx1"/>
            </a:fontRef>
          </p:style>
        </p:cxnSp>
        <p:sp>
          <p:nvSpPr>
            <p:cNvPr id="19" name="TextBox 37">
              <a:extLst>
                <a:ext uri="{FF2B5EF4-FFF2-40B4-BE49-F238E27FC236}">
                  <a16:creationId xmlns:a16="http://schemas.microsoft.com/office/drawing/2014/main" id="{8232FC73-2A41-71CB-A953-D489148AFF56}"/>
                </a:ext>
              </a:extLst>
            </p:cNvPr>
            <p:cNvSpPr txBox="1"/>
            <p:nvPr/>
          </p:nvSpPr>
          <p:spPr>
            <a:xfrm>
              <a:off x="914399" y="5829300"/>
              <a:ext cx="2819393" cy="1292662"/>
            </a:xfrm>
            <a:prstGeom prst="rect">
              <a:avLst/>
            </a:prstGeom>
            <a:ln>
              <a:noFill/>
            </a:ln>
          </p:spPr>
          <p:txBody>
            <a:bodyPr wrap="square" lIns="0" tIns="0" rIns="0" bIns="0" rtlCol="0" anchor="t">
              <a:spAutoFit/>
            </a:bodyPr>
            <a:lstStyle/>
            <a:p>
              <a:r>
                <a:rPr lang="en-US" sz="4800" b="1" spc="3" dirty="0">
                  <a:solidFill>
                    <a:srgbClr val="DDC07F"/>
                  </a:solidFill>
                  <a:latin typeface="Montserrat" pitchFamily="2" charset="77"/>
                </a:rPr>
                <a:t>50,000+</a:t>
              </a:r>
            </a:p>
            <a:p>
              <a:r>
                <a:rPr lang="en-US" dirty="0">
                  <a:solidFill>
                    <a:srgbClr val="2B4456"/>
                  </a:solidFill>
                  <a:latin typeface="Montserrat" pitchFamily="2" charset="77"/>
                </a:rPr>
                <a:t>International attendees</a:t>
              </a:r>
            </a:p>
            <a:p>
              <a:endParaRPr lang="en-US" spc="3" dirty="0">
                <a:solidFill>
                  <a:srgbClr val="2B4456"/>
                </a:solidFill>
                <a:latin typeface="Montserrat" pitchFamily="2" charset="77"/>
                <a:cs typeface="Gotham Bold" pitchFamily="2" charset="0"/>
              </a:endParaRPr>
            </a:p>
          </p:txBody>
        </p:sp>
      </p:grpSp>
      <p:grpSp>
        <p:nvGrpSpPr>
          <p:cNvPr id="22" name="Group 21">
            <a:extLst>
              <a:ext uri="{FF2B5EF4-FFF2-40B4-BE49-F238E27FC236}">
                <a16:creationId xmlns:a16="http://schemas.microsoft.com/office/drawing/2014/main" id="{37CE4920-8CC4-E799-B5F5-594AC3CA66BC}"/>
              </a:ext>
            </a:extLst>
          </p:cNvPr>
          <p:cNvGrpSpPr/>
          <p:nvPr/>
        </p:nvGrpSpPr>
        <p:grpSpPr>
          <a:xfrm>
            <a:off x="4543839" y="5803933"/>
            <a:ext cx="2847559" cy="1292662"/>
            <a:chOff x="609600" y="5829300"/>
            <a:chExt cx="2847559" cy="1292662"/>
          </a:xfrm>
        </p:grpSpPr>
        <p:cxnSp>
          <p:nvCxnSpPr>
            <p:cNvPr id="23" name="Straight Connector 22">
              <a:extLst>
                <a:ext uri="{FF2B5EF4-FFF2-40B4-BE49-F238E27FC236}">
                  <a16:creationId xmlns:a16="http://schemas.microsoft.com/office/drawing/2014/main" id="{D37EBB83-B57C-504E-A871-12739401F5A1}"/>
                </a:ext>
              </a:extLst>
            </p:cNvPr>
            <p:cNvCxnSpPr>
              <a:cxnSpLocks/>
            </p:cNvCxnSpPr>
            <p:nvPr/>
          </p:nvCxnSpPr>
          <p:spPr>
            <a:xfrm flipV="1">
              <a:off x="609600" y="5905500"/>
              <a:ext cx="0" cy="914096"/>
            </a:xfrm>
            <a:prstGeom prst="line">
              <a:avLst/>
            </a:prstGeom>
            <a:ln w="28575">
              <a:solidFill>
                <a:srgbClr val="DDC07F"/>
              </a:solidFill>
            </a:ln>
          </p:spPr>
          <p:style>
            <a:lnRef idx="1">
              <a:schemeClr val="accent1"/>
            </a:lnRef>
            <a:fillRef idx="0">
              <a:schemeClr val="accent1"/>
            </a:fillRef>
            <a:effectRef idx="0">
              <a:schemeClr val="accent1"/>
            </a:effectRef>
            <a:fontRef idx="minor">
              <a:schemeClr val="tx1"/>
            </a:fontRef>
          </p:style>
        </p:cxnSp>
        <p:sp>
          <p:nvSpPr>
            <p:cNvPr id="24" name="TextBox 37">
              <a:extLst>
                <a:ext uri="{FF2B5EF4-FFF2-40B4-BE49-F238E27FC236}">
                  <a16:creationId xmlns:a16="http://schemas.microsoft.com/office/drawing/2014/main" id="{DA542B2F-DCCC-339A-BB57-2903F2F8B38B}"/>
                </a:ext>
              </a:extLst>
            </p:cNvPr>
            <p:cNvSpPr txBox="1"/>
            <p:nvPr/>
          </p:nvSpPr>
          <p:spPr>
            <a:xfrm>
              <a:off x="914400" y="5829300"/>
              <a:ext cx="2542759" cy="1292662"/>
            </a:xfrm>
            <a:prstGeom prst="rect">
              <a:avLst/>
            </a:prstGeom>
            <a:ln>
              <a:noFill/>
            </a:ln>
          </p:spPr>
          <p:txBody>
            <a:bodyPr wrap="square" lIns="0" tIns="0" rIns="0" bIns="0" rtlCol="0" anchor="t">
              <a:spAutoFit/>
            </a:bodyPr>
            <a:lstStyle/>
            <a:p>
              <a:r>
                <a:rPr lang="en-US" sz="4800" b="1" spc="3" dirty="0">
                  <a:solidFill>
                    <a:srgbClr val="DDC07F"/>
                  </a:solidFill>
                  <a:latin typeface="Montserrat" pitchFamily="2" charset="77"/>
                </a:rPr>
                <a:t>2,200+</a:t>
              </a:r>
            </a:p>
            <a:p>
              <a:r>
                <a:rPr lang="en-US" dirty="0">
                  <a:solidFill>
                    <a:srgbClr val="2B4456"/>
                  </a:solidFill>
                  <a:latin typeface="Montserrat" pitchFamily="2" charset="77"/>
                </a:rPr>
                <a:t>Conference delegates</a:t>
              </a:r>
            </a:p>
            <a:p>
              <a:endParaRPr lang="en-US" spc="3" dirty="0">
                <a:solidFill>
                  <a:srgbClr val="2B4456"/>
                </a:solidFill>
                <a:latin typeface="Montserrat" pitchFamily="2" charset="77"/>
                <a:cs typeface="Gotham Bold" pitchFamily="2" charset="0"/>
              </a:endParaRPr>
            </a:p>
          </p:txBody>
        </p:sp>
      </p:grpSp>
      <p:grpSp>
        <p:nvGrpSpPr>
          <p:cNvPr id="25" name="Group 24">
            <a:extLst>
              <a:ext uri="{FF2B5EF4-FFF2-40B4-BE49-F238E27FC236}">
                <a16:creationId xmlns:a16="http://schemas.microsoft.com/office/drawing/2014/main" id="{64D16DC3-55FB-FC35-5CEF-4506F832E5C9}"/>
              </a:ext>
            </a:extLst>
          </p:cNvPr>
          <p:cNvGrpSpPr/>
          <p:nvPr/>
        </p:nvGrpSpPr>
        <p:grpSpPr>
          <a:xfrm>
            <a:off x="609600" y="7708629"/>
            <a:ext cx="2971798" cy="1292662"/>
            <a:chOff x="609600" y="5829300"/>
            <a:chExt cx="2971798" cy="1292662"/>
          </a:xfrm>
        </p:grpSpPr>
        <p:cxnSp>
          <p:nvCxnSpPr>
            <p:cNvPr id="26" name="Straight Connector 25">
              <a:extLst>
                <a:ext uri="{FF2B5EF4-FFF2-40B4-BE49-F238E27FC236}">
                  <a16:creationId xmlns:a16="http://schemas.microsoft.com/office/drawing/2014/main" id="{1AF8DFBE-06CF-6352-D117-D3CE6A03B8F8}"/>
                </a:ext>
              </a:extLst>
            </p:cNvPr>
            <p:cNvCxnSpPr>
              <a:cxnSpLocks/>
            </p:cNvCxnSpPr>
            <p:nvPr/>
          </p:nvCxnSpPr>
          <p:spPr>
            <a:xfrm flipV="1">
              <a:off x="609600" y="5905500"/>
              <a:ext cx="0" cy="914096"/>
            </a:xfrm>
            <a:prstGeom prst="line">
              <a:avLst/>
            </a:prstGeom>
            <a:ln w="28575">
              <a:solidFill>
                <a:srgbClr val="DDC07F"/>
              </a:solidFill>
            </a:ln>
          </p:spPr>
          <p:style>
            <a:lnRef idx="1">
              <a:schemeClr val="accent1"/>
            </a:lnRef>
            <a:fillRef idx="0">
              <a:schemeClr val="accent1"/>
            </a:fillRef>
            <a:effectRef idx="0">
              <a:schemeClr val="accent1"/>
            </a:effectRef>
            <a:fontRef idx="minor">
              <a:schemeClr val="tx1"/>
            </a:fontRef>
          </p:style>
        </p:cxnSp>
        <p:sp>
          <p:nvSpPr>
            <p:cNvPr id="27" name="TextBox 37">
              <a:extLst>
                <a:ext uri="{FF2B5EF4-FFF2-40B4-BE49-F238E27FC236}">
                  <a16:creationId xmlns:a16="http://schemas.microsoft.com/office/drawing/2014/main" id="{23B07234-81F8-C802-21FF-EC04239F29C0}"/>
                </a:ext>
              </a:extLst>
            </p:cNvPr>
            <p:cNvSpPr txBox="1"/>
            <p:nvPr/>
          </p:nvSpPr>
          <p:spPr>
            <a:xfrm>
              <a:off x="914400" y="5829300"/>
              <a:ext cx="2666998" cy="1292662"/>
            </a:xfrm>
            <a:prstGeom prst="rect">
              <a:avLst/>
            </a:prstGeom>
            <a:ln>
              <a:noFill/>
            </a:ln>
          </p:spPr>
          <p:txBody>
            <a:bodyPr wrap="square" lIns="0" tIns="0" rIns="0" bIns="0" rtlCol="0" anchor="t">
              <a:spAutoFit/>
            </a:bodyPr>
            <a:lstStyle/>
            <a:p>
              <a:r>
                <a:rPr lang="en-US" sz="4800" b="1" spc="3" dirty="0">
                  <a:solidFill>
                    <a:srgbClr val="DDC07F"/>
                  </a:solidFill>
                  <a:latin typeface="Montserrat" pitchFamily="2" charset="77"/>
                </a:rPr>
                <a:t>500+</a:t>
              </a:r>
            </a:p>
            <a:p>
              <a:r>
                <a:rPr lang="en-US" dirty="0">
                  <a:solidFill>
                    <a:srgbClr val="2B4456"/>
                  </a:solidFill>
                  <a:latin typeface="Montserrat" pitchFamily="2" charset="77"/>
                </a:rPr>
                <a:t>Exhibiting companies</a:t>
              </a:r>
            </a:p>
            <a:p>
              <a:endParaRPr lang="en-US" spc="3" dirty="0">
                <a:solidFill>
                  <a:srgbClr val="2B4456"/>
                </a:solidFill>
                <a:latin typeface="Montserrat" pitchFamily="2" charset="77"/>
                <a:cs typeface="Gotham Bold" pitchFamily="2" charset="0"/>
              </a:endParaRPr>
            </a:p>
          </p:txBody>
        </p:sp>
      </p:grpSp>
      <p:grpSp>
        <p:nvGrpSpPr>
          <p:cNvPr id="28" name="Group 27">
            <a:extLst>
              <a:ext uri="{FF2B5EF4-FFF2-40B4-BE49-F238E27FC236}">
                <a16:creationId xmlns:a16="http://schemas.microsoft.com/office/drawing/2014/main" id="{88692E84-FC37-D643-14B2-BF05A83A1EC4}"/>
              </a:ext>
            </a:extLst>
          </p:cNvPr>
          <p:cNvGrpSpPr/>
          <p:nvPr/>
        </p:nvGrpSpPr>
        <p:grpSpPr>
          <a:xfrm>
            <a:off x="4543839" y="7683262"/>
            <a:ext cx="2666999" cy="1015663"/>
            <a:chOff x="609600" y="5829300"/>
            <a:chExt cx="2666999" cy="1015663"/>
          </a:xfrm>
        </p:grpSpPr>
        <p:cxnSp>
          <p:nvCxnSpPr>
            <p:cNvPr id="29" name="Straight Connector 28">
              <a:extLst>
                <a:ext uri="{FF2B5EF4-FFF2-40B4-BE49-F238E27FC236}">
                  <a16:creationId xmlns:a16="http://schemas.microsoft.com/office/drawing/2014/main" id="{480A2741-23CB-704E-9B69-B0A63A0DA630}"/>
                </a:ext>
              </a:extLst>
            </p:cNvPr>
            <p:cNvCxnSpPr>
              <a:cxnSpLocks/>
            </p:cNvCxnSpPr>
            <p:nvPr/>
          </p:nvCxnSpPr>
          <p:spPr>
            <a:xfrm flipV="1">
              <a:off x="609600" y="5905500"/>
              <a:ext cx="0" cy="914096"/>
            </a:xfrm>
            <a:prstGeom prst="line">
              <a:avLst/>
            </a:prstGeom>
            <a:ln w="28575">
              <a:solidFill>
                <a:srgbClr val="DDC07F"/>
              </a:solidFill>
            </a:ln>
          </p:spPr>
          <p:style>
            <a:lnRef idx="1">
              <a:schemeClr val="accent1"/>
            </a:lnRef>
            <a:fillRef idx="0">
              <a:schemeClr val="accent1"/>
            </a:fillRef>
            <a:effectRef idx="0">
              <a:schemeClr val="accent1"/>
            </a:effectRef>
            <a:fontRef idx="minor">
              <a:schemeClr val="tx1"/>
            </a:fontRef>
          </p:style>
        </p:cxnSp>
        <p:sp>
          <p:nvSpPr>
            <p:cNvPr id="30" name="TextBox 37">
              <a:extLst>
                <a:ext uri="{FF2B5EF4-FFF2-40B4-BE49-F238E27FC236}">
                  <a16:creationId xmlns:a16="http://schemas.microsoft.com/office/drawing/2014/main" id="{BE598C63-D464-A002-DEC7-EF1ED44B50AC}"/>
                </a:ext>
              </a:extLst>
            </p:cNvPr>
            <p:cNvSpPr txBox="1"/>
            <p:nvPr/>
          </p:nvSpPr>
          <p:spPr>
            <a:xfrm>
              <a:off x="914400" y="5829300"/>
              <a:ext cx="2362199" cy="1015663"/>
            </a:xfrm>
            <a:prstGeom prst="rect">
              <a:avLst/>
            </a:prstGeom>
            <a:ln>
              <a:noFill/>
            </a:ln>
          </p:spPr>
          <p:txBody>
            <a:bodyPr wrap="square" lIns="0" tIns="0" rIns="0" bIns="0" rtlCol="0" anchor="t">
              <a:spAutoFit/>
            </a:bodyPr>
            <a:lstStyle/>
            <a:p>
              <a:r>
                <a:rPr lang="en-US" sz="4800" b="1" spc="3" dirty="0">
                  <a:solidFill>
                    <a:srgbClr val="DDC07F"/>
                  </a:solidFill>
                  <a:latin typeface="Montserrat" pitchFamily="2" charset="77"/>
                </a:rPr>
                <a:t>350+</a:t>
              </a:r>
            </a:p>
            <a:p>
              <a:r>
                <a:rPr lang="en-US" dirty="0">
                  <a:solidFill>
                    <a:srgbClr val="2B4456"/>
                  </a:solidFill>
                  <a:latin typeface="Montserrat" pitchFamily="2" charset="77"/>
                </a:rPr>
                <a:t>Global speakers</a:t>
              </a:r>
              <a:endParaRPr lang="en-US" spc="3" dirty="0">
                <a:solidFill>
                  <a:srgbClr val="2B4456"/>
                </a:solidFill>
                <a:latin typeface="Montserrat" pitchFamily="2" charset="77"/>
                <a:cs typeface="Gotham Bold" pitchFamily="2" charset="0"/>
              </a:endParaRPr>
            </a:p>
          </p:txBody>
        </p:sp>
      </p:grpSp>
      <p:pic>
        <p:nvPicPr>
          <p:cNvPr id="2" name="Picture 1">
            <a:extLst>
              <a:ext uri="{FF2B5EF4-FFF2-40B4-BE49-F238E27FC236}">
                <a16:creationId xmlns:a16="http://schemas.microsoft.com/office/drawing/2014/main" id="{39E325DC-B007-6B10-C997-6A503A6123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2800" y="9378000"/>
            <a:ext cx="2439340" cy="608400"/>
          </a:xfrm>
          <a:prstGeom prst="rect">
            <a:avLst/>
          </a:prstGeom>
        </p:spPr>
      </p:pic>
    </p:spTree>
    <p:extLst>
      <p:ext uri="{BB962C8B-B14F-4D97-AF65-F5344CB8AC3E}">
        <p14:creationId xmlns:p14="http://schemas.microsoft.com/office/powerpoint/2010/main" val="369611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DAB42-4344-E1D5-2225-9CD7B03F888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0B5E0B3-551E-BF1D-5746-D4447A0A6DF3}"/>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6" name="Picture Placeholder 15">
            <a:extLst>
              <a:ext uri="{FF2B5EF4-FFF2-40B4-BE49-F238E27FC236}">
                <a16:creationId xmlns:a16="http://schemas.microsoft.com/office/drawing/2014/main" id="{0438A260-9AC0-6F86-6002-9A74B5939B6E}"/>
              </a:ext>
            </a:extLst>
          </p:cNvPr>
          <p:cNvPicPr>
            <a:picLocks noChangeAspect="1"/>
          </p:cNvPicPr>
          <p:nvPr/>
        </p:nvPicPr>
        <p:blipFill>
          <a:blip r:embed="rId4">
            <a:extLst>
              <a:ext uri="{28A0092B-C50C-407E-A947-70E740481C1C}">
                <a14:useLocalDpi xmlns:a14="http://schemas.microsoft.com/office/drawing/2010/main" val="0"/>
              </a:ext>
            </a:extLst>
          </a:blip>
          <a:srcRect t="150" b="150"/>
          <a:stretch/>
        </p:blipFill>
        <p:spPr>
          <a:xfrm>
            <a:off x="-24848" y="0"/>
            <a:ext cx="9168848" cy="10287000"/>
          </a:xfrm>
          <a:prstGeom prst="rect">
            <a:avLst/>
          </a:prstGeom>
        </p:spPr>
      </p:pic>
      <p:sp>
        <p:nvSpPr>
          <p:cNvPr id="3" name="Rectangle 2">
            <a:extLst>
              <a:ext uri="{FF2B5EF4-FFF2-40B4-BE49-F238E27FC236}">
                <a16:creationId xmlns:a16="http://schemas.microsoft.com/office/drawing/2014/main" id="{29F6B5A1-E861-19FE-5F2A-792245A0E246}"/>
              </a:ext>
            </a:extLst>
          </p:cNvPr>
          <p:cNvSpPr/>
          <p:nvPr/>
        </p:nvSpPr>
        <p:spPr>
          <a:xfrm>
            <a:off x="660954" y="1543050"/>
            <a:ext cx="16411262" cy="7200900"/>
          </a:xfrm>
          <a:prstGeom prst="rect">
            <a:avLst/>
          </a:prstGeom>
          <a:solidFill>
            <a:srgbClr val="2B44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 name="TextBox 37">
            <a:extLst>
              <a:ext uri="{FF2B5EF4-FFF2-40B4-BE49-F238E27FC236}">
                <a16:creationId xmlns:a16="http://schemas.microsoft.com/office/drawing/2014/main" id="{EB66DAE1-3222-57A5-1A0F-045670A29CFD}"/>
              </a:ext>
            </a:extLst>
          </p:cNvPr>
          <p:cNvSpPr txBox="1"/>
          <p:nvPr/>
        </p:nvSpPr>
        <p:spPr>
          <a:xfrm>
            <a:off x="1295400" y="201930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DDC07F"/>
                </a:solidFill>
                <a:latin typeface="Montserrat" pitchFamily="2" charset="77"/>
              </a:rPr>
              <a:t>HEADING BOOK</a:t>
            </a:r>
            <a:br>
              <a:rPr lang="en-US" sz="3200" b="1" spc="3" dirty="0">
                <a:solidFill>
                  <a:srgbClr val="DDC07F"/>
                </a:solidFill>
                <a:latin typeface="Montserrat" pitchFamily="2" charset="77"/>
              </a:rPr>
            </a:br>
            <a:r>
              <a:rPr lang="en-US" sz="3200" b="1" spc="3" dirty="0">
                <a:solidFill>
                  <a:srgbClr val="DDC07F"/>
                </a:solidFill>
                <a:latin typeface="Montserrat" pitchFamily="2" charset="77"/>
                <a:cs typeface="Gotham Bold" pitchFamily="2" charset="0"/>
              </a:rPr>
              <a:t>HEADING BOLD</a:t>
            </a:r>
          </a:p>
        </p:txBody>
      </p:sp>
      <p:cxnSp>
        <p:nvCxnSpPr>
          <p:cNvPr id="4" name="Straight Connector 3">
            <a:extLst>
              <a:ext uri="{FF2B5EF4-FFF2-40B4-BE49-F238E27FC236}">
                <a16:creationId xmlns:a16="http://schemas.microsoft.com/office/drawing/2014/main" id="{B8A622D9-DFE8-E706-466B-19D3D5B9C4A7}"/>
              </a:ext>
            </a:extLst>
          </p:cNvPr>
          <p:cNvCxnSpPr>
            <a:cxnSpLocks/>
          </p:cNvCxnSpPr>
          <p:nvPr/>
        </p:nvCxnSpPr>
        <p:spPr>
          <a:xfrm flipV="1">
            <a:off x="1143000" y="205291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3E6D016-BC1A-01F4-B8C8-4E14240E7184}"/>
              </a:ext>
            </a:extLst>
          </p:cNvPr>
          <p:cNvGrpSpPr/>
          <p:nvPr/>
        </p:nvGrpSpPr>
        <p:grpSpPr>
          <a:xfrm>
            <a:off x="14325600" y="786574"/>
            <a:ext cx="3514555" cy="3518726"/>
            <a:chOff x="7382045" y="3314699"/>
            <a:chExt cx="3514555" cy="3518726"/>
          </a:xfrm>
        </p:grpSpPr>
        <p:pic>
          <p:nvPicPr>
            <p:cNvPr id="8" name="Picture 7">
              <a:extLst>
                <a:ext uri="{FF2B5EF4-FFF2-40B4-BE49-F238E27FC236}">
                  <a16:creationId xmlns:a16="http://schemas.microsoft.com/office/drawing/2014/main" id="{0128AFDF-A379-207C-D25B-D29B618F765C}"/>
                </a:ext>
              </a:extLst>
            </p:cNvPr>
            <p:cNvPicPr>
              <a:picLocks noChangeAspect="1"/>
            </p:cNvPicPr>
            <p:nvPr/>
          </p:nvPicPr>
          <p:blipFill>
            <a:blip r:embed="rId5" cstate="print">
              <a:extLst>
                <a:ext uri="{28A0092B-C50C-407E-A947-70E740481C1C}">
                  <a14:useLocalDpi xmlns:a14="http://schemas.microsoft.com/office/drawing/2010/main" val="0"/>
                </a:ext>
              </a:extLst>
            </a:blip>
            <a:srcRect l="7172" r="27625" b="43981"/>
            <a:stretch>
              <a:fillRect/>
            </a:stretch>
          </p:blipFill>
          <p:spPr>
            <a:xfrm rot="10800000">
              <a:off x="7382045" y="3314699"/>
              <a:ext cx="3499260" cy="750565"/>
            </a:xfrm>
            <a:prstGeom prst="rect">
              <a:avLst/>
            </a:prstGeom>
          </p:spPr>
        </p:pic>
        <p:pic>
          <p:nvPicPr>
            <p:cNvPr id="9" name="Picture 8">
              <a:extLst>
                <a:ext uri="{FF2B5EF4-FFF2-40B4-BE49-F238E27FC236}">
                  <a16:creationId xmlns:a16="http://schemas.microsoft.com/office/drawing/2014/main" id="{E5466F7D-76B8-5509-9AA3-A1A6CCA7DCE5}"/>
                </a:ext>
              </a:extLst>
            </p:cNvPr>
            <p:cNvPicPr>
              <a:picLocks noChangeAspect="1"/>
            </p:cNvPicPr>
            <p:nvPr/>
          </p:nvPicPr>
          <p:blipFill>
            <a:blip r:embed="rId5" cstate="print">
              <a:extLst>
                <a:ext uri="{28A0092B-C50C-407E-A947-70E740481C1C}">
                  <a14:useLocalDpi xmlns:a14="http://schemas.microsoft.com/office/drawing/2010/main" val="0"/>
                </a:ext>
              </a:extLst>
            </a:blip>
            <a:srcRect l="71" t="43128" r="48349"/>
            <a:stretch>
              <a:fillRect/>
            </a:stretch>
          </p:blipFill>
          <p:spPr>
            <a:xfrm rot="16200000">
              <a:off x="9131520" y="5068345"/>
              <a:ext cx="2768160" cy="762000"/>
            </a:xfrm>
            <a:prstGeom prst="rect">
              <a:avLst/>
            </a:prstGeom>
          </p:spPr>
        </p:pic>
      </p:grpSp>
      <p:sp>
        <p:nvSpPr>
          <p:cNvPr id="11" name="TextBox 10">
            <a:extLst>
              <a:ext uri="{FF2B5EF4-FFF2-40B4-BE49-F238E27FC236}">
                <a16:creationId xmlns:a16="http://schemas.microsoft.com/office/drawing/2014/main" id="{D6B8F99E-6B5F-8315-1BFF-534B629F6B29}"/>
              </a:ext>
            </a:extLst>
          </p:cNvPr>
          <p:cNvSpPr txBox="1"/>
          <p:nvPr/>
        </p:nvSpPr>
        <p:spPr>
          <a:xfrm>
            <a:off x="1253884" y="3239796"/>
            <a:ext cx="6289916" cy="5256504"/>
          </a:xfrm>
          <a:prstGeom prst="rect">
            <a:avLst/>
          </a:prstGeom>
          <a:noFill/>
        </p:spPr>
        <p:txBody>
          <a:bodyPr wrap="square" rtlCol="0">
            <a:spAutoFit/>
          </a:bodyPr>
          <a:lstStyle/>
          <a:p>
            <a:pPr marL="285750" indent="-285750">
              <a:lnSpc>
                <a:spcPct val="125000"/>
              </a:lnSpc>
              <a:buFont typeface="Arial" panose="020B0604020202020204" pitchFamily="34" charset="0"/>
              <a:buChar char="•"/>
            </a:pPr>
            <a:r>
              <a:rPr lang="en-US" dirty="0">
                <a:solidFill>
                  <a:schemeClr val="bg1"/>
                </a:solidFill>
                <a:latin typeface="Montserrat" pitchFamily="2" charset="77"/>
              </a:rPr>
              <a:t>Lorem Ipsum is simply dummy text of the printing and typesetting industry. Lorem Ipsum has been the industry's standard dummy text ever since the 1500s</a:t>
            </a:r>
            <a:br>
              <a:rPr lang="en-US" dirty="0">
                <a:solidFill>
                  <a:schemeClr val="bg1"/>
                </a:solidFill>
                <a:latin typeface="Montserrat" pitchFamily="2" charset="77"/>
              </a:rPr>
            </a:br>
            <a:endParaRPr lang="en-US" dirty="0">
              <a:solidFill>
                <a:schemeClr val="bg1"/>
              </a:solidFill>
              <a:latin typeface="Montserrat" pitchFamily="2" charset="77"/>
            </a:endParaRPr>
          </a:p>
          <a:p>
            <a:pPr marL="285750" indent="-285750">
              <a:lnSpc>
                <a:spcPct val="125000"/>
              </a:lnSpc>
              <a:buFont typeface="Arial" panose="020B0604020202020204" pitchFamily="34" charset="0"/>
              <a:buChar char="•"/>
            </a:pPr>
            <a:r>
              <a:rPr lang="en-US" dirty="0">
                <a:solidFill>
                  <a:schemeClr val="bg1"/>
                </a:solidFill>
                <a:latin typeface="Montserrat" pitchFamily="2" charset="77"/>
              </a:rPr>
              <a:t> when an unknown printer took a galley of type and scrambled it to make a type specimen book. It has survived not only five centuries, but also the leap into electronic typesetting, remaining essentially unchanged.</a:t>
            </a:r>
            <a:br>
              <a:rPr lang="en-US" dirty="0">
                <a:solidFill>
                  <a:schemeClr val="bg1"/>
                </a:solidFill>
                <a:latin typeface="Montserrat" pitchFamily="2" charset="77"/>
              </a:rPr>
            </a:br>
            <a:endParaRPr lang="en-US" dirty="0">
              <a:solidFill>
                <a:schemeClr val="bg1"/>
              </a:solidFill>
              <a:latin typeface="Montserrat" pitchFamily="2" charset="77"/>
            </a:endParaRPr>
          </a:p>
          <a:p>
            <a:pPr marL="285750" indent="-285750">
              <a:lnSpc>
                <a:spcPct val="125000"/>
              </a:lnSpc>
              <a:buFont typeface="Arial" panose="020B0604020202020204" pitchFamily="34" charset="0"/>
              <a:buChar char="•"/>
            </a:pPr>
            <a:r>
              <a:rPr lang="en-US" dirty="0">
                <a:solidFill>
                  <a:schemeClr val="bg1"/>
                </a:solidFill>
                <a:latin typeface="Montserrat" pitchFamily="2" charset="77"/>
              </a:rPr>
              <a:t> Lorem Ipsum has been the industry's standard dummy text ever since the 1500s, when an unknown printer took a galley of type and scrambled it to make a type specimen book.  </a:t>
            </a:r>
            <a:endParaRPr lang="en-AE" dirty="0">
              <a:solidFill>
                <a:schemeClr val="bg1"/>
              </a:solidFill>
              <a:latin typeface="Montserrat" pitchFamily="2" charset="77"/>
            </a:endParaRPr>
          </a:p>
        </p:txBody>
      </p:sp>
      <p:graphicFrame>
        <p:nvGraphicFramePr>
          <p:cNvPr id="13" name="Chart 12">
            <a:extLst>
              <a:ext uri="{FF2B5EF4-FFF2-40B4-BE49-F238E27FC236}">
                <a16:creationId xmlns:a16="http://schemas.microsoft.com/office/drawing/2014/main" id="{6E871B40-2A8B-1B3E-8E6A-3A20364B6632}"/>
              </a:ext>
            </a:extLst>
          </p:cNvPr>
          <p:cNvGraphicFramePr/>
          <p:nvPr>
            <p:extLst>
              <p:ext uri="{D42A27DB-BD31-4B8C-83A1-F6EECF244321}">
                <p14:modId xmlns:p14="http://schemas.microsoft.com/office/powerpoint/2010/main" val="701221315"/>
              </p:ext>
            </p:extLst>
          </p:nvPr>
        </p:nvGraphicFramePr>
        <p:xfrm>
          <a:off x="7772400" y="3086100"/>
          <a:ext cx="3655570" cy="32498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421AF7DC-8144-5EA2-CE43-F8BCABCC976B}"/>
              </a:ext>
            </a:extLst>
          </p:cNvPr>
          <p:cNvGraphicFramePr/>
          <p:nvPr>
            <p:extLst>
              <p:ext uri="{D42A27DB-BD31-4B8C-83A1-F6EECF244321}">
                <p14:modId xmlns:p14="http://schemas.microsoft.com/office/powerpoint/2010/main" val="3666775121"/>
              </p:ext>
            </p:extLst>
          </p:nvPr>
        </p:nvGraphicFramePr>
        <p:xfrm>
          <a:off x="10688573" y="3086100"/>
          <a:ext cx="3655570" cy="32498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a:extLst>
              <a:ext uri="{FF2B5EF4-FFF2-40B4-BE49-F238E27FC236}">
                <a16:creationId xmlns:a16="http://schemas.microsoft.com/office/drawing/2014/main" id="{BDFB4430-7255-EEA8-F60A-1700EFEFC07E}"/>
              </a:ext>
            </a:extLst>
          </p:cNvPr>
          <p:cNvGraphicFramePr/>
          <p:nvPr>
            <p:extLst>
              <p:ext uri="{D42A27DB-BD31-4B8C-83A1-F6EECF244321}">
                <p14:modId xmlns:p14="http://schemas.microsoft.com/office/powerpoint/2010/main" val="3147835218"/>
              </p:ext>
            </p:extLst>
          </p:nvPr>
        </p:nvGraphicFramePr>
        <p:xfrm>
          <a:off x="13604745" y="3086100"/>
          <a:ext cx="3655570" cy="3249880"/>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Box 19">
            <a:extLst>
              <a:ext uri="{FF2B5EF4-FFF2-40B4-BE49-F238E27FC236}">
                <a16:creationId xmlns:a16="http://schemas.microsoft.com/office/drawing/2014/main" id="{A2E61D43-2FB8-66CA-47DE-63312C07FA0E}"/>
              </a:ext>
            </a:extLst>
          </p:cNvPr>
          <p:cNvSpPr txBox="1"/>
          <p:nvPr/>
        </p:nvSpPr>
        <p:spPr>
          <a:xfrm>
            <a:off x="9083409" y="4649484"/>
            <a:ext cx="1072667" cy="584775"/>
          </a:xfrm>
          <a:prstGeom prst="rect">
            <a:avLst/>
          </a:prstGeom>
          <a:noFill/>
        </p:spPr>
        <p:txBody>
          <a:bodyPr wrap="square" rtlCol="0">
            <a:spAutoFit/>
          </a:bodyPr>
          <a:lstStyle/>
          <a:p>
            <a:r>
              <a:rPr lang="en-AE" sz="3200" b="1" dirty="0">
                <a:solidFill>
                  <a:schemeClr val="bg1"/>
                </a:solidFill>
                <a:latin typeface="Montserrat" pitchFamily="2" charset="77"/>
              </a:rPr>
              <a:t>25%</a:t>
            </a:r>
          </a:p>
        </p:txBody>
      </p:sp>
      <p:sp>
        <p:nvSpPr>
          <p:cNvPr id="25" name="TextBox 24">
            <a:extLst>
              <a:ext uri="{FF2B5EF4-FFF2-40B4-BE49-F238E27FC236}">
                <a16:creationId xmlns:a16="http://schemas.microsoft.com/office/drawing/2014/main" id="{315EF1C5-206C-9BDF-7C2F-0F1B5266CEA7}"/>
              </a:ext>
            </a:extLst>
          </p:cNvPr>
          <p:cNvSpPr txBox="1"/>
          <p:nvPr/>
        </p:nvSpPr>
        <p:spPr>
          <a:xfrm>
            <a:off x="11306258" y="6277570"/>
            <a:ext cx="2420201" cy="923330"/>
          </a:xfrm>
          <a:prstGeom prst="rect">
            <a:avLst/>
          </a:prstGeom>
          <a:noFill/>
        </p:spPr>
        <p:txBody>
          <a:bodyPr wrap="square">
            <a:spAutoFit/>
          </a:bodyPr>
          <a:lstStyle/>
          <a:p>
            <a:r>
              <a:rPr lang="en-US" dirty="0">
                <a:solidFill>
                  <a:srgbClr val="DDC07F"/>
                </a:solidFill>
                <a:latin typeface="Montserrat" pitchFamily="2" charset="77"/>
              </a:rPr>
              <a:t>Lorem Ipsum has been the industry's standard</a:t>
            </a:r>
            <a:endParaRPr lang="en-AE" dirty="0">
              <a:solidFill>
                <a:srgbClr val="DDC07F"/>
              </a:solidFill>
            </a:endParaRPr>
          </a:p>
        </p:txBody>
      </p:sp>
      <p:sp>
        <p:nvSpPr>
          <p:cNvPr id="26" name="TextBox 25">
            <a:extLst>
              <a:ext uri="{FF2B5EF4-FFF2-40B4-BE49-F238E27FC236}">
                <a16:creationId xmlns:a16="http://schemas.microsoft.com/office/drawing/2014/main" id="{66B89DBF-C166-A149-F61A-CF864EBBB383}"/>
              </a:ext>
            </a:extLst>
          </p:cNvPr>
          <p:cNvSpPr txBox="1"/>
          <p:nvPr/>
        </p:nvSpPr>
        <p:spPr>
          <a:xfrm>
            <a:off x="8390085" y="6277570"/>
            <a:ext cx="2420201" cy="923330"/>
          </a:xfrm>
          <a:prstGeom prst="rect">
            <a:avLst/>
          </a:prstGeom>
          <a:noFill/>
        </p:spPr>
        <p:txBody>
          <a:bodyPr wrap="square">
            <a:spAutoFit/>
          </a:bodyPr>
          <a:lstStyle/>
          <a:p>
            <a:r>
              <a:rPr lang="en-US" dirty="0">
                <a:solidFill>
                  <a:srgbClr val="DDC07F"/>
                </a:solidFill>
                <a:latin typeface="Montserrat" pitchFamily="2" charset="77"/>
              </a:rPr>
              <a:t>Lorem Ipsum has been the industry's standard</a:t>
            </a:r>
            <a:endParaRPr lang="en-AE" dirty="0">
              <a:solidFill>
                <a:srgbClr val="DDC07F"/>
              </a:solidFill>
            </a:endParaRPr>
          </a:p>
        </p:txBody>
      </p:sp>
      <p:sp>
        <p:nvSpPr>
          <p:cNvPr id="27" name="TextBox 26">
            <a:extLst>
              <a:ext uri="{FF2B5EF4-FFF2-40B4-BE49-F238E27FC236}">
                <a16:creationId xmlns:a16="http://schemas.microsoft.com/office/drawing/2014/main" id="{BA823DE8-3464-8B01-0A11-5FC34D671905}"/>
              </a:ext>
            </a:extLst>
          </p:cNvPr>
          <p:cNvSpPr txBox="1"/>
          <p:nvPr/>
        </p:nvSpPr>
        <p:spPr>
          <a:xfrm>
            <a:off x="14222430" y="6277570"/>
            <a:ext cx="2420201" cy="923330"/>
          </a:xfrm>
          <a:prstGeom prst="rect">
            <a:avLst/>
          </a:prstGeom>
          <a:noFill/>
        </p:spPr>
        <p:txBody>
          <a:bodyPr wrap="square">
            <a:spAutoFit/>
          </a:bodyPr>
          <a:lstStyle/>
          <a:p>
            <a:r>
              <a:rPr lang="en-US" dirty="0">
                <a:solidFill>
                  <a:srgbClr val="DDC07F"/>
                </a:solidFill>
                <a:latin typeface="Montserrat" pitchFamily="2" charset="77"/>
              </a:rPr>
              <a:t>Lorem Ipsum has been the industry's standard</a:t>
            </a:r>
            <a:endParaRPr lang="en-AE" dirty="0">
              <a:solidFill>
                <a:srgbClr val="DDC07F"/>
              </a:solidFill>
            </a:endParaRPr>
          </a:p>
        </p:txBody>
      </p:sp>
      <p:sp>
        <p:nvSpPr>
          <p:cNvPr id="28" name="TextBox 27">
            <a:extLst>
              <a:ext uri="{FF2B5EF4-FFF2-40B4-BE49-F238E27FC236}">
                <a16:creationId xmlns:a16="http://schemas.microsoft.com/office/drawing/2014/main" id="{0FEABBBA-8EDB-DC67-008C-487B9A4731C8}"/>
              </a:ext>
            </a:extLst>
          </p:cNvPr>
          <p:cNvSpPr txBox="1"/>
          <p:nvPr/>
        </p:nvSpPr>
        <p:spPr>
          <a:xfrm>
            <a:off x="11983321" y="4649484"/>
            <a:ext cx="1072667" cy="584775"/>
          </a:xfrm>
          <a:prstGeom prst="rect">
            <a:avLst/>
          </a:prstGeom>
          <a:noFill/>
        </p:spPr>
        <p:txBody>
          <a:bodyPr wrap="square" rtlCol="0">
            <a:spAutoFit/>
          </a:bodyPr>
          <a:lstStyle/>
          <a:p>
            <a:r>
              <a:rPr lang="en-AE" sz="3200" b="1" dirty="0">
                <a:solidFill>
                  <a:schemeClr val="bg1"/>
                </a:solidFill>
                <a:latin typeface="Montserrat" pitchFamily="2" charset="77"/>
              </a:rPr>
              <a:t>54%</a:t>
            </a:r>
          </a:p>
        </p:txBody>
      </p:sp>
      <p:sp>
        <p:nvSpPr>
          <p:cNvPr id="29" name="TextBox 28">
            <a:extLst>
              <a:ext uri="{FF2B5EF4-FFF2-40B4-BE49-F238E27FC236}">
                <a16:creationId xmlns:a16="http://schemas.microsoft.com/office/drawing/2014/main" id="{22ED13A3-068E-D7A1-9158-3DAB83C25FCD}"/>
              </a:ext>
            </a:extLst>
          </p:cNvPr>
          <p:cNvSpPr txBox="1"/>
          <p:nvPr/>
        </p:nvSpPr>
        <p:spPr>
          <a:xfrm>
            <a:off x="14957053" y="4677150"/>
            <a:ext cx="1072667" cy="584775"/>
          </a:xfrm>
          <a:prstGeom prst="rect">
            <a:avLst/>
          </a:prstGeom>
          <a:noFill/>
        </p:spPr>
        <p:txBody>
          <a:bodyPr wrap="square" rtlCol="0">
            <a:spAutoFit/>
          </a:bodyPr>
          <a:lstStyle/>
          <a:p>
            <a:r>
              <a:rPr lang="en-AE" sz="3200" b="1" dirty="0">
                <a:solidFill>
                  <a:schemeClr val="bg1"/>
                </a:solidFill>
                <a:latin typeface="Montserrat" pitchFamily="2" charset="77"/>
              </a:rPr>
              <a:t>78%</a:t>
            </a:r>
          </a:p>
        </p:txBody>
      </p:sp>
      <p:pic>
        <p:nvPicPr>
          <p:cNvPr id="12" name="Picture 11">
            <a:extLst>
              <a:ext uri="{FF2B5EF4-FFF2-40B4-BE49-F238E27FC236}">
                <a16:creationId xmlns:a16="http://schemas.microsoft.com/office/drawing/2014/main" id="{70FF48D9-FE1C-92CE-9C1C-E78722D7E20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Tree>
    <p:extLst>
      <p:ext uri="{BB962C8B-B14F-4D97-AF65-F5344CB8AC3E}">
        <p14:creationId xmlns:p14="http://schemas.microsoft.com/office/powerpoint/2010/main" val="235652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75D13-AA1E-40E0-8646-1FCA7E5295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3FB87C-8106-FBA0-B85C-22129B94B099}"/>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8" name="Picture Placeholder 15">
            <a:extLst>
              <a:ext uri="{FF2B5EF4-FFF2-40B4-BE49-F238E27FC236}">
                <a16:creationId xmlns:a16="http://schemas.microsoft.com/office/drawing/2014/main" id="{0B941B1A-9FC0-269B-6CEE-EC9999F2F037}"/>
              </a:ext>
            </a:extLst>
          </p:cNvPr>
          <p:cNvPicPr>
            <a:picLocks noChangeAspect="1"/>
          </p:cNvPicPr>
          <p:nvPr/>
        </p:nvPicPr>
        <p:blipFill>
          <a:blip r:embed="rId4">
            <a:extLst>
              <a:ext uri="{28A0092B-C50C-407E-A947-70E740481C1C}">
                <a14:useLocalDpi xmlns:a14="http://schemas.microsoft.com/office/drawing/2010/main" val="0"/>
              </a:ext>
            </a:extLst>
          </a:blip>
          <a:srcRect t="150" b="150"/>
          <a:stretch/>
        </p:blipFill>
        <p:spPr>
          <a:xfrm>
            <a:off x="9169237" y="0"/>
            <a:ext cx="9168848" cy="10287000"/>
          </a:xfrm>
          <a:prstGeom prst="rect">
            <a:avLst/>
          </a:prstGeom>
        </p:spPr>
      </p:pic>
      <p:sp>
        <p:nvSpPr>
          <p:cNvPr id="2" name="TextBox 37">
            <a:extLst>
              <a:ext uri="{FF2B5EF4-FFF2-40B4-BE49-F238E27FC236}">
                <a16:creationId xmlns:a16="http://schemas.microsoft.com/office/drawing/2014/main" id="{327D3C5A-9331-9E22-64F0-2670F604768C}"/>
              </a:ext>
            </a:extLst>
          </p:cNvPr>
          <p:cNvSpPr txBox="1"/>
          <p:nvPr/>
        </p:nvSpPr>
        <p:spPr>
          <a:xfrm>
            <a:off x="838200"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HEADING BOOK</a:t>
            </a:r>
            <a:br>
              <a:rPr lang="en-US" sz="3200" b="1" spc="3" dirty="0">
                <a:solidFill>
                  <a:srgbClr val="2B4456"/>
                </a:solidFill>
                <a:latin typeface="Montserrat" pitchFamily="2" charset="77"/>
              </a:rPr>
            </a:br>
            <a:r>
              <a:rPr lang="en-US" sz="3200" b="1" spc="3" dirty="0">
                <a:solidFill>
                  <a:srgbClr val="2B4456"/>
                </a:solidFill>
                <a:latin typeface="Montserrat" pitchFamily="2" charset="77"/>
                <a:cs typeface="Gotham Bold" pitchFamily="2" charset="0"/>
              </a:rPr>
              <a:t>HEADING BOLD</a:t>
            </a:r>
          </a:p>
        </p:txBody>
      </p:sp>
      <p:cxnSp>
        <p:nvCxnSpPr>
          <p:cNvPr id="4" name="Straight Connector 3">
            <a:extLst>
              <a:ext uri="{FF2B5EF4-FFF2-40B4-BE49-F238E27FC236}">
                <a16:creationId xmlns:a16="http://schemas.microsoft.com/office/drawing/2014/main" id="{D189676E-1625-BE8B-05E8-F8D73074FD78}"/>
              </a:ext>
            </a:extLst>
          </p:cNvPr>
          <p:cNvCxnSpPr>
            <a:cxnSpLocks/>
          </p:cNvCxnSpPr>
          <p:nvPr/>
        </p:nvCxnSpPr>
        <p:spPr>
          <a:xfrm flipV="1">
            <a:off x="685800"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A2AD976-4FEE-84A1-7538-9563511F449C}"/>
              </a:ext>
            </a:extLst>
          </p:cNvPr>
          <p:cNvSpPr txBox="1"/>
          <p:nvPr/>
        </p:nvSpPr>
        <p:spPr>
          <a:xfrm>
            <a:off x="762000" y="1965753"/>
            <a:ext cx="7848600" cy="6987747"/>
          </a:xfrm>
          <a:prstGeom prst="rect">
            <a:avLst/>
          </a:prstGeom>
          <a:noFill/>
        </p:spPr>
        <p:txBody>
          <a:bodyPr wrap="square" rtlCol="0">
            <a:spAutoFit/>
          </a:bodyPr>
          <a:lstStyle/>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Lorem Ipsum is simply dummy text of the printing and typesetting industry. Lorem Ipsum has been the industry's standard dummy text ever since the 1500s</a:t>
            </a:r>
            <a:br>
              <a:rPr lang="en-US" dirty="0">
                <a:solidFill>
                  <a:schemeClr val="tx1">
                    <a:lumMod val="95000"/>
                    <a:lumOff val="5000"/>
                  </a:schemeClr>
                </a:solidFill>
                <a:latin typeface="Montserrat" pitchFamily="2" charset="77"/>
              </a:rPr>
            </a:br>
            <a:endParaRPr lang="en-US" dirty="0">
              <a:solidFill>
                <a:schemeClr val="tx1">
                  <a:lumMod val="95000"/>
                  <a:lumOff val="5000"/>
                </a:schemeClr>
              </a:solidFill>
              <a:latin typeface="Montserrat" pitchFamily="2" charset="77"/>
            </a:endParaRPr>
          </a:p>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 when an unknown printer took a galley of type and scrambled it to make a type specimen book. It has survived not only five centuries, but also the leap into electronic typesetting, remaining essentially unchanged.</a:t>
            </a:r>
            <a:br>
              <a:rPr lang="en-US" dirty="0">
                <a:solidFill>
                  <a:schemeClr val="tx1">
                    <a:lumMod val="95000"/>
                    <a:lumOff val="5000"/>
                  </a:schemeClr>
                </a:solidFill>
                <a:latin typeface="Montserrat" pitchFamily="2" charset="77"/>
              </a:rPr>
            </a:br>
            <a:endParaRPr lang="en-US" dirty="0">
              <a:solidFill>
                <a:schemeClr val="tx1">
                  <a:lumMod val="95000"/>
                  <a:lumOff val="5000"/>
                </a:schemeClr>
              </a:solidFill>
              <a:latin typeface="Montserrat" pitchFamily="2" charset="77"/>
            </a:endParaRPr>
          </a:p>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 Lorem Ipsum has been the industry's standard dummy text ever since the 1500s, when an unknown printer took a galley of type and scrambled it to make a type specimen book.  </a:t>
            </a:r>
            <a:br>
              <a:rPr lang="en-US" dirty="0">
                <a:solidFill>
                  <a:schemeClr val="tx1">
                    <a:lumMod val="95000"/>
                    <a:lumOff val="5000"/>
                  </a:schemeClr>
                </a:solidFill>
                <a:latin typeface="Montserrat" pitchFamily="2" charset="77"/>
              </a:rPr>
            </a:br>
            <a:endParaRPr lang="en-US" dirty="0">
              <a:solidFill>
                <a:schemeClr val="tx1">
                  <a:lumMod val="95000"/>
                  <a:lumOff val="5000"/>
                </a:schemeClr>
              </a:solidFill>
              <a:latin typeface="Montserrat" pitchFamily="2" charset="77"/>
            </a:endParaRPr>
          </a:p>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Lorem Ipsum is simply dummy text of the printing and typesetting industry. Lorem Ipsum has been the industry's standard dummy text ever since the 1500s</a:t>
            </a:r>
            <a:br>
              <a:rPr lang="en-US" dirty="0">
                <a:solidFill>
                  <a:schemeClr val="tx1">
                    <a:lumMod val="95000"/>
                    <a:lumOff val="5000"/>
                  </a:schemeClr>
                </a:solidFill>
                <a:latin typeface="Montserrat" pitchFamily="2" charset="77"/>
              </a:rPr>
            </a:br>
            <a:endParaRPr lang="en-US" dirty="0">
              <a:solidFill>
                <a:schemeClr val="tx1">
                  <a:lumMod val="95000"/>
                  <a:lumOff val="5000"/>
                </a:schemeClr>
              </a:solidFill>
              <a:latin typeface="Montserrat" pitchFamily="2" charset="77"/>
            </a:endParaRPr>
          </a:p>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Lorem Ipsum is simply dummy text of the printing and typesetting industry. Lorem Ipsum has been the industry's standard dummy text ever since the 1500s</a:t>
            </a:r>
            <a:endParaRPr lang="en-AE" dirty="0">
              <a:solidFill>
                <a:schemeClr val="tx1">
                  <a:lumMod val="95000"/>
                  <a:lumOff val="5000"/>
                </a:schemeClr>
              </a:solidFill>
              <a:latin typeface="Montserrat" pitchFamily="2" charset="77"/>
            </a:endParaRPr>
          </a:p>
        </p:txBody>
      </p:sp>
      <p:pic>
        <p:nvPicPr>
          <p:cNvPr id="3" name="Picture 2">
            <a:extLst>
              <a:ext uri="{FF2B5EF4-FFF2-40B4-BE49-F238E27FC236}">
                <a16:creationId xmlns:a16="http://schemas.microsoft.com/office/drawing/2014/main" id="{523F2706-AE84-DFAA-F93C-AF8DBFAE8D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62800" y="9378000"/>
            <a:ext cx="2439340" cy="608400"/>
          </a:xfrm>
          <a:prstGeom prst="rect">
            <a:avLst/>
          </a:prstGeom>
        </p:spPr>
      </p:pic>
    </p:spTree>
    <p:extLst>
      <p:ext uri="{BB962C8B-B14F-4D97-AF65-F5344CB8AC3E}">
        <p14:creationId xmlns:p14="http://schemas.microsoft.com/office/powerpoint/2010/main" val="205719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E7F35-1749-970B-0072-9D3D298C1D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A87C65-F7DD-A6FF-E66D-8B080DFFAD3E}"/>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2" name="TextBox 37">
            <a:extLst>
              <a:ext uri="{FF2B5EF4-FFF2-40B4-BE49-F238E27FC236}">
                <a16:creationId xmlns:a16="http://schemas.microsoft.com/office/drawing/2014/main" id="{DB7E704D-BB43-F50E-250F-97AF81C28C92}"/>
              </a:ext>
            </a:extLst>
          </p:cNvPr>
          <p:cNvSpPr txBox="1"/>
          <p:nvPr/>
        </p:nvSpPr>
        <p:spPr>
          <a:xfrm>
            <a:off x="838200"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rPr>
              <a:t>GLOBAL</a:t>
            </a:r>
            <a:br>
              <a:rPr lang="en-US" sz="3200" b="1" spc="3" dirty="0">
                <a:solidFill>
                  <a:srgbClr val="2B4456"/>
                </a:solidFill>
                <a:latin typeface="Montserrat" pitchFamily="2" charset="77"/>
              </a:rPr>
            </a:br>
            <a:r>
              <a:rPr lang="en-US" sz="3200" b="1" spc="3" dirty="0">
                <a:solidFill>
                  <a:srgbClr val="2B4456"/>
                </a:solidFill>
                <a:latin typeface="Montserrat" pitchFamily="2" charset="77"/>
                <a:cs typeface="Gotham Bold" pitchFamily="2" charset="0"/>
              </a:rPr>
              <a:t>EXHIBITION</a:t>
            </a:r>
          </a:p>
        </p:txBody>
      </p:sp>
      <p:cxnSp>
        <p:nvCxnSpPr>
          <p:cNvPr id="4" name="Straight Connector 3">
            <a:extLst>
              <a:ext uri="{FF2B5EF4-FFF2-40B4-BE49-F238E27FC236}">
                <a16:creationId xmlns:a16="http://schemas.microsoft.com/office/drawing/2014/main" id="{20B5C5FC-A544-D707-9BD9-18DAC29C5563}"/>
              </a:ext>
            </a:extLst>
          </p:cNvPr>
          <p:cNvCxnSpPr>
            <a:cxnSpLocks/>
          </p:cNvCxnSpPr>
          <p:nvPr/>
        </p:nvCxnSpPr>
        <p:spPr>
          <a:xfrm flipV="1">
            <a:off x="685800"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146DCCC-BE56-AF45-2CE3-7F26226038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
        <p:nvSpPr>
          <p:cNvPr id="13" name="Rectangle: Rounded Corners 79">
            <a:extLst>
              <a:ext uri="{FF2B5EF4-FFF2-40B4-BE49-F238E27FC236}">
                <a16:creationId xmlns:a16="http://schemas.microsoft.com/office/drawing/2014/main" id="{C88F4ACA-71A9-40E2-2413-ED8402D69FC6}"/>
              </a:ext>
            </a:extLst>
          </p:cNvPr>
          <p:cNvSpPr/>
          <p:nvPr/>
        </p:nvSpPr>
        <p:spPr>
          <a:xfrm>
            <a:off x="9241486" y="2552700"/>
            <a:ext cx="3688714" cy="2528247"/>
          </a:xfrm>
          <a:prstGeom prst="roundRect">
            <a:avLst>
              <a:gd name="adj" fmla="val 5136"/>
            </a:avLst>
          </a:prstGeom>
          <a:noFill/>
          <a:ln>
            <a:solidFill>
              <a:srgbClr val="CDBE7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81">
            <a:extLst>
              <a:ext uri="{FF2B5EF4-FFF2-40B4-BE49-F238E27FC236}">
                <a16:creationId xmlns:a16="http://schemas.microsoft.com/office/drawing/2014/main" id="{2F75A85F-1FAA-CC14-AFCD-3D1BF477735E}"/>
              </a:ext>
            </a:extLst>
          </p:cNvPr>
          <p:cNvSpPr/>
          <p:nvPr/>
        </p:nvSpPr>
        <p:spPr>
          <a:xfrm>
            <a:off x="13440637" y="2552700"/>
            <a:ext cx="3688714" cy="2528247"/>
          </a:xfrm>
          <a:prstGeom prst="roundRect">
            <a:avLst>
              <a:gd name="adj" fmla="val 5136"/>
            </a:avLst>
          </a:prstGeom>
          <a:solidFill>
            <a:srgbClr val="314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83">
            <a:extLst>
              <a:ext uri="{FF2B5EF4-FFF2-40B4-BE49-F238E27FC236}">
                <a16:creationId xmlns:a16="http://schemas.microsoft.com/office/drawing/2014/main" id="{D3DDD0D7-62F9-D9AA-10D1-B408338E2A6B}"/>
              </a:ext>
            </a:extLst>
          </p:cNvPr>
          <p:cNvSpPr/>
          <p:nvPr/>
        </p:nvSpPr>
        <p:spPr>
          <a:xfrm>
            <a:off x="843183" y="2552700"/>
            <a:ext cx="3688714" cy="2528247"/>
          </a:xfrm>
          <a:prstGeom prst="roundRect">
            <a:avLst>
              <a:gd name="adj" fmla="val 6910"/>
            </a:avLst>
          </a:prstGeom>
          <a:noFill/>
          <a:ln>
            <a:solidFill>
              <a:srgbClr val="CDBE7C">
                <a:alpha val="9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85">
            <a:extLst>
              <a:ext uri="{FF2B5EF4-FFF2-40B4-BE49-F238E27FC236}">
                <a16:creationId xmlns:a16="http://schemas.microsoft.com/office/drawing/2014/main" id="{34C77704-FD87-C870-5180-FB1E5E4F18FE}"/>
              </a:ext>
            </a:extLst>
          </p:cNvPr>
          <p:cNvSpPr/>
          <p:nvPr/>
        </p:nvSpPr>
        <p:spPr>
          <a:xfrm>
            <a:off x="5042335" y="2552700"/>
            <a:ext cx="3688714" cy="2528247"/>
          </a:xfrm>
          <a:prstGeom prst="roundRect">
            <a:avLst>
              <a:gd name="adj" fmla="val 6910"/>
            </a:avLst>
          </a:prstGeom>
          <a:solidFill>
            <a:srgbClr val="314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TextBox 24">
            <a:extLst>
              <a:ext uri="{FF2B5EF4-FFF2-40B4-BE49-F238E27FC236}">
                <a16:creationId xmlns:a16="http://schemas.microsoft.com/office/drawing/2014/main" id="{30CBD991-5665-0669-A4A4-366522ECA977}"/>
              </a:ext>
            </a:extLst>
          </p:cNvPr>
          <p:cNvSpPr txBox="1"/>
          <p:nvPr/>
        </p:nvSpPr>
        <p:spPr>
          <a:xfrm>
            <a:off x="2183882" y="3477307"/>
            <a:ext cx="1007311" cy="679032"/>
          </a:xfrm>
          <a:prstGeom prst="rect">
            <a:avLst/>
          </a:prstGeom>
          <a:noFill/>
        </p:spPr>
        <p:txBody>
          <a:bodyPr wrap="square" rtlCol="0">
            <a:spAutoFit/>
          </a:bodyPr>
          <a:lstStyle/>
          <a:p>
            <a:pPr algn="ctr">
              <a:lnSpc>
                <a:spcPts val="4500"/>
              </a:lnSpc>
            </a:pPr>
            <a:r>
              <a:rPr lang="en-US" sz="4800" b="1" dirty="0">
                <a:latin typeface="Figtree" pitchFamily="2" charset="0"/>
                <a:cs typeface="Poppins regular" panose="00000500000000000000" pitchFamily="2" charset="0"/>
              </a:rPr>
              <a:t>11</a:t>
            </a:r>
          </a:p>
        </p:txBody>
      </p:sp>
      <p:sp>
        <p:nvSpPr>
          <p:cNvPr id="26" name="TextBox 25">
            <a:extLst>
              <a:ext uri="{FF2B5EF4-FFF2-40B4-BE49-F238E27FC236}">
                <a16:creationId xmlns:a16="http://schemas.microsoft.com/office/drawing/2014/main" id="{F5C1E9E2-E537-9F0D-ACF3-C2984AFFF426}"/>
              </a:ext>
            </a:extLst>
          </p:cNvPr>
          <p:cNvSpPr txBox="1"/>
          <p:nvPr/>
        </p:nvSpPr>
        <p:spPr>
          <a:xfrm>
            <a:off x="6040593" y="3478205"/>
            <a:ext cx="1941178" cy="677237"/>
          </a:xfrm>
          <a:prstGeom prst="rect">
            <a:avLst/>
          </a:prstGeom>
          <a:noFill/>
        </p:spPr>
        <p:txBody>
          <a:bodyPr wrap="square" rtlCol="0">
            <a:spAutoFit/>
          </a:bodyPr>
          <a:lstStyle/>
          <a:p>
            <a:pPr algn="ctr">
              <a:lnSpc>
                <a:spcPts val="4500"/>
              </a:lnSpc>
            </a:pPr>
            <a:r>
              <a:rPr lang="en-US" sz="4800" b="1" dirty="0">
                <a:solidFill>
                  <a:schemeClr val="bg1"/>
                </a:solidFill>
                <a:latin typeface="Montserrat" pitchFamily="2" charset="77"/>
                <a:cs typeface="Poppins regular" panose="00000500000000000000" pitchFamily="2" charset="0"/>
              </a:rPr>
              <a:t>2222</a:t>
            </a:r>
          </a:p>
        </p:txBody>
      </p:sp>
      <p:sp>
        <p:nvSpPr>
          <p:cNvPr id="27" name="TextBox 26">
            <a:extLst>
              <a:ext uri="{FF2B5EF4-FFF2-40B4-BE49-F238E27FC236}">
                <a16:creationId xmlns:a16="http://schemas.microsoft.com/office/drawing/2014/main" id="{49E98FD1-E808-7489-01B2-2E73E5BCD3E5}"/>
              </a:ext>
            </a:extLst>
          </p:cNvPr>
          <p:cNvSpPr txBox="1"/>
          <p:nvPr/>
        </p:nvSpPr>
        <p:spPr>
          <a:xfrm>
            <a:off x="10384187" y="3478205"/>
            <a:ext cx="1403312" cy="677237"/>
          </a:xfrm>
          <a:prstGeom prst="rect">
            <a:avLst/>
          </a:prstGeom>
          <a:noFill/>
        </p:spPr>
        <p:txBody>
          <a:bodyPr wrap="square" rtlCol="0">
            <a:spAutoFit/>
          </a:bodyPr>
          <a:lstStyle/>
          <a:p>
            <a:pPr algn="ctr">
              <a:lnSpc>
                <a:spcPts val="4500"/>
              </a:lnSpc>
            </a:pPr>
            <a:r>
              <a:rPr lang="af-ZA" sz="4800" b="1" dirty="0">
                <a:solidFill>
                  <a:srgbClr val="314D62"/>
                </a:solidFill>
                <a:latin typeface="Montserrat" pitchFamily="2" charset="77"/>
                <a:cs typeface="Poppins regular" panose="00000500000000000000" pitchFamily="2" charset="0"/>
              </a:rPr>
              <a:t>333</a:t>
            </a:r>
            <a:endParaRPr lang="en-US" sz="4800" b="1" dirty="0">
              <a:solidFill>
                <a:srgbClr val="314D62"/>
              </a:solidFill>
              <a:latin typeface="Montserrat" pitchFamily="2" charset="77"/>
              <a:cs typeface="Poppins regular" panose="00000500000000000000" pitchFamily="2" charset="0"/>
            </a:endParaRPr>
          </a:p>
        </p:txBody>
      </p:sp>
      <p:sp>
        <p:nvSpPr>
          <p:cNvPr id="28" name="TextBox 27">
            <a:extLst>
              <a:ext uri="{FF2B5EF4-FFF2-40B4-BE49-F238E27FC236}">
                <a16:creationId xmlns:a16="http://schemas.microsoft.com/office/drawing/2014/main" id="{C7A7198E-EA42-6372-DC54-627835AC9EE9}"/>
              </a:ext>
            </a:extLst>
          </p:cNvPr>
          <p:cNvSpPr txBox="1"/>
          <p:nvPr/>
        </p:nvSpPr>
        <p:spPr>
          <a:xfrm>
            <a:off x="14700353" y="3478205"/>
            <a:ext cx="1169283" cy="677237"/>
          </a:xfrm>
          <a:prstGeom prst="rect">
            <a:avLst/>
          </a:prstGeom>
          <a:noFill/>
        </p:spPr>
        <p:txBody>
          <a:bodyPr wrap="square" rtlCol="0">
            <a:spAutoFit/>
          </a:bodyPr>
          <a:lstStyle/>
          <a:p>
            <a:pPr algn="ctr">
              <a:lnSpc>
                <a:spcPts val="4500"/>
              </a:lnSpc>
            </a:pPr>
            <a:r>
              <a:rPr lang="en-US" sz="4800" b="1" dirty="0">
                <a:solidFill>
                  <a:schemeClr val="bg1"/>
                </a:solidFill>
                <a:latin typeface="Montserrat" pitchFamily="2" charset="77"/>
                <a:cs typeface="Poppins regular" panose="00000500000000000000" pitchFamily="2" charset="0"/>
              </a:rPr>
              <a:t>44</a:t>
            </a:r>
          </a:p>
        </p:txBody>
      </p:sp>
      <p:sp>
        <p:nvSpPr>
          <p:cNvPr id="30" name="TextBox 29">
            <a:extLst>
              <a:ext uri="{FF2B5EF4-FFF2-40B4-BE49-F238E27FC236}">
                <a16:creationId xmlns:a16="http://schemas.microsoft.com/office/drawing/2014/main" id="{CDCC33C2-90C7-AE24-EB95-A3FB03B309B7}"/>
              </a:ext>
            </a:extLst>
          </p:cNvPr>
          <p:cNvSpPr txBox="1"/>
          <p:nvPr/>
        </p:nvSpPr>
        <p:spPr>
          <a:xfrm>
            <a:off x="821267" y="5489358"/>
            <a:ext cx="3688714" cy="2832827"/>
          </a:xfrm>
          <a:prstGeom prst="rect">
            <a:avLst/>
          </a:prstGeom>
          <a:noFill/>
        </p:spPr>
        <p:txBody>
          <a:bodyPr wrap="square" rtlCol="0">
            <a:spAutoFit/>
          </a:bodyPr>
          <a:lstStyle/>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Lorem Ipsum is simply dummy text of the printing and typesetting industry. </a:t>
            </a:r>
            <a:br>
              <a:rPr lang="en-US" dirty="0">
                <a:solidFill>
                  <a:schemeClr val="tx1">
                    <a:lumMod val="95000"/>
                    <a:lumOff val="5000"/>
                  </a:schemeClr>
                </a:solidFill>
                <a:latin typeface="Montserrat" pitchFamily="2" charset="77"/>
              </a:rPr>
            </a:br>
            <a:endParaRPr lang="en-US" dirty="0">
              <a:solidFill>
                <a:schemeClr val="tx1">
                  <a:lumMod val="95000"/>
                  <a:lumOff val="5000"/>
                </a:schemeClr>
              </a:solidFill>
              <a:latin typeface="Montserrat" pitchFamily="2" charset="77"/>
            </a:endParaRPr>
          </a:p>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 when an unknown printer took a galley of type and scrambled it to make a type specimen book. </a:t>
            </a:r>
            <a:endParaRPr lang="en-AE" dirty="0">
              <a:solidFill>
                <a:schemeClr val="tx1">
                  <a:lumMod val="95000"/>
                  <a:lumOff val="5000"/>
                </a:schemeClr>
              </a:solidFill>
              <a:latin typeface="Montserrat" pitchFamily="2" charset="77"/>
            </a:endParaRPr>
          </a:p>
        </p:txBody>
      </p:sp>
      <p:sp>
        <p:nvSpPr>
          <p:cNvPr id="31" name="TextBox 30">
            <a:extLst>
              <a:ext uri="{FF2B5EF4-FFF2-40B4-BE49-F238E27FC236}">
                <a16:creationId xmlns:a16="http://schemas.microsoft.com/office/drawing/2014/main" id="{080AA652-0752-DA30-2C27-4F5E8DCC95A5}"/>
              </a:ext>
            </a:extLst>
          </p:cNvPr>
          <p:cNvSpPr txBox="1"/>
          <p:nvPr/>
        </p:nvSpPr>
        <p:spPr>
          <a:xfrm>
            <a:off x="4956671" y="5563379"/>
            <a:ext cx="3688714" cy="2832827"/>
          </a:xfrm>
          <a:prstGeom prst="rect">
            <a:avLst/>
          </a:prstGeom>
          <a:noFill/>
        </p:spPr>
        <p:txBody>
          <a:bodyPr wrap="square" rtlCol="0">
            <a:spAutoFit/>
          </a:bodyPr>
          <a:lstStyle/>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Lorem Ipsum is simply dummy text of the printing and typesetting industry. </a:t>
            </a:r>
            <a:br>
              <a:rPr lang="en-US" dirty="0">
                <a:solidFill>
                  <a:schemeClr val="tx1">
                    <a:lumMod val="95000"/>
                    <a:lumOff val="5000"/>
                  </a:schemeClr>
                </a:solidFill>
                <a:latin typeface="Montserrat" pitchFamily="2" charset="77"/>
              </a:rPr>
            </a:br>
            <a:endParaRPr lang="en-US" dirty="0">
              <a:solidFill>
                <a:schemeClr val="tx1">
                  <a:lumMod val="95000"/>
                  <a:lumOff val="5000"/>
                </a:schemeClr>
              </a:solidFill>
              <a:latin typeface="Montserrat" pitchFamily="2" charset="77"/>
            </a:endParaRPr>
          </a:p>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 when an unknown printer took a galley of type and scrambled it to make a type specimen book. </a:t>
            </a:r>
            <a:endParaRPr lang="en-AE" dirty="0">
              <a:solidFill>
                <a:schemeClr val="tx1">
                  <a:lumMod val="95000"/>
                  <a:lumOff val="5000"/>
                </a:schemeClr>
              </a:solidFill>
              <a:latin typeface="Montserrat" pitchFamily="2" charset="77"/>
            </a:endParaRPr>
          </a:p>
        </p:txBody>
      </p:sp>
      <p:sp>
        <p:nvSpPr>
          <p:cNvPr id="32" name="TextBox 31">
            <a:extLst>
              <a:ext uri="{FF2B5EF4-FFF2-40B4-BE49-F238E27FC236}">
                <a16:creationId xmlns:a16="http://schemas.microsoft.com/office/drawing/2014/main" id="{88A7F8E3-3A8F-5304-B385-0229DD937C16}"/>
              </a:ext>
            </a:extLst>
          </p:cNvPr>
          <p:cNvSpPr txBox="1"/>
          <p:nvPr/>
        </p:nvSpPr>
        <p:spPr>
          <a:xfrm>
            <a:off x="9241486" y="5658078"/>
            <a:ext cx="3688714" cy="2832827"/>
          </a:xfrm>
          <a:prstGeom prst="rect">
            <a:avLst/>
          </a:prstGeom>
          <a:noFill/>
        </p:spPr>
        <p:txBody>
          <a:bodyPr wrap="square" rtlCol="0">
            <a:spAutoFit/>
          </a:bodyPr>
          <a:lstStyle/>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Lorem Ipsum is simply dummy text of the printing and typesetting industry. </a:t>
            </a:r>
            <a:br>
              <a:rPr lang="en-US" dirty="0">
                <a:solidFill>
                  <a:schemeClr val="tx1">
                    <a:lumMod val="95000"/>
                    <a:lumOff val="5000"/>
                  </a:schemeClr>
                </a:solidFill>
                <a:latin typeface="Montserrat" pitchFamily="2" charset="77"/>
              </a:rPr>
            </a:br>
            <a:endParaRPr lang="en-US" dirty="0">
              <a:solidFill>
                <a:schemeClr val="tx1">
                  <a:lumMod val="95000"/>
                  <a:lumOff val="5000"/>
                </a:schemeClr>
              </a:solidFill>
              <a:latin typeface="Montserrat" pitchFamily="2" charset="77"/>
            </a:endParaRPr>
          </a:p>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 when an unknown printer took a galley of type and scrambled it to make a type specimen book. </a:t>
            </a:r>
            <a:endParaRPr lang="en-AE" dirty="0">
              <a:solidFill>
                <a:schemeClr val="tx1">
                  <a:lumMod val="95000"/>
                  <a:lumOff val="5000"/>
                </a:schemeClr>
              </a:solidFill>
              <a:latin typeface="Montserrat" pitchFamily="2" charset="77"/>
            </a:endParaRPr>
          </a:p>
        </p:txBody>
      </p:sp>
      <p:sp>
        <p:nvSpPr>
          <p:cNvPr id="33" name="TextBox 32">
            <a:extLst>
              <a:ext uri="{FF2B5EF4-FFF2-40B4-BE49-F238E27FC236}">
                <a16:creationId xmlns:a16="http://schemas.microsoft.com/office/drawing/2014/main" id="{E6418134-9495-FF66-05A2-148CAAEF7794}"/>
              </a:ext>
            </a:extLst>
          </p:cNvPr>
          <p:cNvSpPr txBox="1"/>
          <p:nvPr/>
        </p:nvSpPr>
        <p:spPr>
          <a:xfrm>
            <a:off x="13440637" y="5712373"/>
            <a:ext cx="3688714" cy="2832827"/>
          </a:xfrm>
          <a:prstGeom prst="rect">
            <a:avLst/>
          </a:prstGeom>
          <a:noFill/>
        </p:spPr>
        <p:txBody>
          <a:bodyPr wrap="square" rtlCol="0">
            <a:spAutoFit/>
          </a:bodyPr>
          <a:lstStyle/>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Lorem Ipsum is simply dummy text of the printing and typesetting industry. </a:t>
            </a:r>
            <a:br>
              <a:rPr lang="en-US" dirty="0">
                <a:solidFill>
                  <a:schemeClr val="tx1">
                    <a:lumMod val="95000"/>
                    <a:lumOff val="5000"/>
                  </a:schemeClr>
                </a:solidFill>
                <a:latin typeface="Montserrat" pitchFamily="2" charset="77"/>
              </a:rPr>
            </a:br>
            <a:endParaRPr lang="en-US" dirty="0">
              <a:solidFill>
                <a:schemeClr val="tx1">
                  <a:lumMod val="95000"/>
                  <a:lumOff val="5000"/>
                </a:schemeClr>
              </a:solidFill>
              <a:latin typeface="Montserrat" pitchFamily="2" charset="77"/>
            </a:endParaRPr>
          </a:p>
          <a:p>
            <a:pPr marL="285750" indent="-285750">
              <a:lnSpc>
                <a:spcPct val="125000"/>
              </a:lnSpc>
              <a:buClr>
                <a:srgbClr val="2B4456"/>
              </a:buClr>
              <a:buFont typeface="Arial" panose="020B0604020202020204" pitchFamily="34" charset="0"/>
              <a:buChar char="•"/>
            </a:pPr>
            <a:r>
              <a:rPr lang="en-US" dirty="0">
                <a:solidFill>
                  <a:schemeClr val="tx1">
                    <a:lumMod val="95000"/>
                    <a:lumOff val="5000"/>
                  </a:schemeClr>
                </a:solidFill>
                <a:latin typeface="Montserrat" pitchFamily="2" charset="77"/>
              </a:rPr>
              <a:t> when an unknown printer took a galley of type and scrambled it to make a type specimen book. </a:t>
            </a:r>
            <a:endParaRPr lang="en-AE" dirty="0">
              <a:solidFill>
                <a:schemeClr val="tx1">
                  <a:lumMod val="95000"/>
                  <a:lumOff val="5000"/>
                </a:schemeClr>
              </a:solidFill>
              <a:latin typeface="Montserrat" pitchFamily="2" charset="77"/>
            </a:endParaRPr>
          </a:p>
        </p:txBody>
      </p:sp>
    </p:spTree>
    <p:extLst>
      <p:ext uri="{BB962C8B-B14F-4D97-AF65-F5344CB8AC3E}">
        <p14:creationId xmlns:p14="http://schemas.microsoft.com/office/powerpoint/2010/main" val="348390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96E6E-6A24-537A-DD7D-AFBA8CF50E5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E2AD859-B265-A44B-EFCB-FA8E59EE895B}"/>
              </a:ext>
            </a:extLst>
          </p:cNvPr>
          <p:cNvPicPr>
            <a:picLocks noChangeAspect="1"/>
          </p:cNvPicPr>
          <p:nvPr/>
        </p:nvPicPr>
        <p:blipFill>
          <a:blip r:embed="rId3">
            <a:alphaModFix amt="11000"/>
            <a:extLst>
              <a:ext uri="{28A0092B-C50C-407E-A947-70E740481C1C}">
                <a14:useLocalDpi xmlns:a14="http://schemas.microsoft.com/office/drawing/2010/main" val="0"/>
              </a:ext>
            </a:extLst>
          </a:blip>
          <a:srcRect/>
          <a:stretch/>
        </p:blipFill>
        <p:spPr>
          <a:xfrm>
            <a:off x="0" y="0"/>
            <a:ext cx="18288000" cy="10287000"/>
          </a:xfrm>
          <a:prstGeom prst="rect">
            <a:avLst/>
          </a:prstGeom>
        </p:spPr>
      </p:pic>
      <p:sp>
        <p:nvSpPr>
          <p:cNvPr id="2" name="TextBox 37">
            <a:extLst>
              <a:ext uri="{FF2B5EF4-FFF2-40B4-BE49-F238E27FC236}">
                <a16:creationId xmlns:a16="http://schemas.microsoft.com/office/drawing/2014/main" id="{6350FCE4-D18C-B23A-3B82-39611CA40FED}"/>
              </a:ext>
            </a:extLst>
          </p:cNvPr>
          <p:cNvSpPr txBox="1"/>
          <p:nvPr/>
        </p:nvSpPr>
        <p:spPr>
          <a:xfrm>
            <a:off x="838200" y="578390"/>
            <a:ext cx="8142681" cy="886397"/>
          </a:xfrm>
          <a:prstGeom prst="rect">
            <a:avLst/>
          </a:prstGeom>
          <a:ln>
            <a:noFill/>
          </a:ln>
        </p:spPr>
        <p:txBody>
          <a:bodyPr wrap="square" lIns="0" tIns="0" rIns="0" bIns="0" rtlCol="0" anchor="t">
            <a:spAutoFit/>
          </a:bodyPr>
          <a:lstStyle/>
          <a:p>
            <a:pPr>
              <a:lnSpc>
                <a:spcPct val="90000"/>
              </a:lnSpc>
            </a:pPr>
            <a:r>
              <a:rPr lang="en-US" sz="3200" b="1" spc="3" dirty="0">
                <a:solidFill>
                  <a:srgbClr val="2B4456"/>
                </a:solidFill>
                <a:latin typeface="Montserrat" pitchFamily="2" charset="77"/>
                <a:cs typeface="Gotham Bold" pitchFamily="2" charset="0"/>
              </a:rPr>
              <a:t>MORE EXHIBITION</a:t>
            </a:r>
            <a:endParaRPr lang="en-US" sz="3200" b="1" spc="3" dirty="0">
              <a:solidFill>
                <a:srgbClr val="2B4456"/>
              </a:solidFill>
              <a:latin typeface="Montserrat" pitchFamily="2" charset="77"/>
            </a:endParaRPr>
          </a:p>
          <a:p>
            <a:pPr>
              <a:lnSpc>
                <a:spcPct val="90000"/>
              </a:lnSpc>
            </a:pPr>
            <a:r>
              <a:rPr lang="en-US" sz="3200" b="1" spc="3" dirty="0">
                <a:solidFill>
                  <a:srgbClr val="2B4456"/>
                </a:solidFill>
                <a:latin typeface="Montserrat" pitchFamily="2" charset="77"/>
                <a:cs typeface="Gotham Bold" pitchFamily="2" charset="0"/>
              </a:rPr>
              <a:t>INFO SLIDES</a:t>
            </a:r>
          </a:p>
        </p:txBody>
      </p:sp>
      <p:cxnSp>
        <p:nvCxnSpPr>
          <p:cNvPr id="4" name="Straight Connector 3">
            <a:extLst>
              <a:ext uri="{FF2B5EF4-FFF2-40B4-BE49-F238E27FC236}">
                <a16:creationId xmlns:a16="http://schemas.microsoft.com/office/drawing/2014/main" id="{B50B7CF9-F16B-6868-0F18-FF41A6A53EAE}"/>
              </a:ext>
            </a:extLst>
          </p:cNvPr>
          <p:cNvCxnSpPr>
            <a:cxnSpLocks/>
          </p:cNvCxnSpPr>
          <p:nvPr/>
        </p:nvCxnSpPr>
        <p:spPr>
          <a:xfrm flipV="1">
            <a:off x="685800" y="612000"/>
            <a:ext cx="0" cy="755110"/>
          </a:xfrm>
          <a:prstGeom prst="line">
            <a:avLst/>
          </a:prstGeom>
          <a:ln w="38100">
            <a:solidFill>
              <a:srgbClr val="DDC07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E2892C3-2EBF-17C0-65C5-D4BCD258210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62800" y="9378000"/>
            <a:ext cx="2444150" cy="609600"/>
          </a:xfrm>
          <a:prstGeom prst="rect">
            <a:avLst/>
          </a:prstGeom>
        </p:spPr>
      </p:pic>
      <p:sp>
        <p:nvSpPr>
          <p:cNvPr id="7" name="Rectangle 6">
            <a:extLst>
              <a:ext uri="{FF2B5EF4-FFF2-40B4-BE49-F238E27FC236}">
                <a16:creationId xmlns:a16="http://schemas.microsoft.com/office/drawing/2014/main" id="{2A592506-44F8-34FD-5F54-7548BC5AA10E}"/>
              </a:ext>
            </a:extLst>
          </p:cNvPr>
          <p:cNvSpPr/>
          <p:nvPr/>
        </p:nvSpPr>
        <p:spPr>
          <a:xfrm>
            <a:off x="838203" y="2019300"/>
            <a:ext cx="8839197" cy="1533293"/>
          </a:xfrm>
          <a:prstGeom prst="rect">
            <a:avLst/>
          </a:prstGeom>
          <a:solidFill>
            <a:srgbClr val="EA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pic>
        <p:nvPicPr>
          <p:cNvPr id="11" name="Picture 10">
            <a:extLst>
              <a:ext uri="{FF2B5EF4-FFF2-40B4-BE49-F238E27FC236}">
                <a16:creationId xmlns:a16="http://schemas.microsoft.com/office/drawing/2014/main" id="{AD71652B-F695-00DE-733D-A9A4DDA0BEC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5721" y="2019300"/>
            <a:ext cx="2299939" cy="1533293"/>
          </a:xfrm>
          <a:prstGeom prst="rect">
            <a:avLst/>
          </a:prstGeom>
        </p:spPr>
      </p:pic>
      <p:sp>
        <p:nvSpPr>
          <p:cNvPr id="36" name="TextBox 35">
            <a:extLst>
              <a:ext uri="{FF2B5EF4-FFF2-40B4-BE49-F238E27FC236}">
                <a16:creationId xmlns:a16="http://schemas.microsoft.com/office/drawing/2014/main" id="{1D133E74-2F4E-940C-EE81-0EE81D22F1CE}"/>
              </a:ext>
            </a:extLst>
          </p:cNvPr>
          <p:cNvSpPr txBox="1"/>
          <p:nvPr/>
        </p:nvSpPr>
        <p:spPr>
          <a:xfrm>
            <a:off x="3413444" y="2137339"/>
            <a:ext cx="6035356" cy="1297215"/>
          </a:xfrm>
          <a:prstGeom prst="rect">
            <a:avLst/>
          </a:prstGeom>
          <a:noFill/>
        </p:spPr>
        <p:txBody>
          <a:bodyPr wrap="square" rtlCol="0">
            <a:spAutoFit/>
          </a:bodyPr>
          <a:lstStyle/>
          <a:p>
            <a:pPr>
              <a:lnSpc>
                <a:spcPct val="125000"/>
              </a:lnSpc>
              <a:buClr>
                <a:srgbClr val="2B4456"/>
              </a:buClr>
            </a:pPr>
            <a:r>
              <a:rPr lang="en-US" sz="1600" dirty="0">
                <a:solidFill>
                  <a:srgbClr val="2B4456"/>
                </a:solidFill>
                <a:latin typeface="Montserrat" pitchFamily="2" charset="77"/>
              </a:rPr>
              <a:t>Lorem Ipsum is simply dummy text of the printing and typesetting industry.  when an unknown printer took a galley of type and scrambled it to make a type specimen book. </a:t>
            </a:r>
            <a:endParaRPr lang="en-AE" sz="1600" dirty="0">
              <a:solidFill>
                <a:srgbClr val="2B4456"/>
              </a:solidFill>
              <a:latin typeface="Montserrat" pitchFamily="2" charset="77"/>
            </a:endParaRPr>
          </a:p>
        </p:txBody>
      </p:sp>
      <p:sp>
        <p:nvSpPr>
          <p:cNvPr id="8" name="Rectangle 7">
            <a:extLst>
              <a:ext uri="{FF2B5EF4-FFF2-40B4-BE49-F238E27FC236}">
                <a16:creationId xmlns:a16="http://schemas.microsoft.com/office/drawing/2014/main" id="{9EF800C5-7134-377A-7E7A-12A9638902CD}"/>
              </a:ext>
            </a:extLst>
          </p:cNvPr>
          <p:cNvSpPr/>
          <p:nvPr/>
        </p:nvSpPr>
        <p:spPr>
          <a:xfrm>
            <a:off x="838203" y="3976796"/>
            <a:ext cx="8839197" cy="1533293"/>
          </a:xfrm>
          <a:prstGeom prst="rect">
            <a:avLst/>
          </a:prstGeom>
          <a:solidFill>
            <a:srgbClr val="EA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12" name="Picture 11">
            <a:extLst>
              <a:ext uri="{FF2B5EF4-FFF2-40B4-BE49-F238E27FC236}">
                <a16:creationId xmlns:a16="http://schemas.microsoft.com/office/drawing/2014/main" id="{8343A586-5CB6-0617-8BFB-B1DB7896FD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8203" y="3971784"/>
            <a:ext cx="2314973" cy="1543315"/>
          </a:xfrm>
          <a:prstGeom prst="rect">
            <a:avLst/>
          </a:prstGeom>
        </p:spPr>
      </p:pic>
      <p:sp>
        <p:nvSpPr>
          <p:cNvPr id="37" name="TextBox 36">
            <a:extLst>
              <a:ext uri="{FF2B5EF4-FFF2-40B4-BE49-F238E27FC236}">
                <a16:creationId xmlns:a16="http://schemas.microsoft.com/office/drawing/2014/main" id="{63855505-F8C4-7E0B-58E0-05B1B7885D43}"/>
              </a:ext>
            </a:extLst>
          </p:cNvPr>
          <p:cNvSpPr txBox="1"/>
          <p:nvPr/>
        </p:nvSpPr>
        <p:spPr>
          <a:xfrm>
            <a:off x="3413444" y="4094835"/>
            <a:ext cx="6035356" cy="1297215"/>
          </a:xfrm>
          <a:prstGeom prst="rect">
            <a:avLst/>
          </a:prstGeom>
          <a:noFill/>
        </p:spPr>
        <p:txBody>
          <a:bodyPr wrap="square" rtlCol="0">
            <a:spAutoFit/>
          </a:bodyPr>
          <a:lstStyle/>
          <a:p>
            <a:pPr>
              <a:lnSpc>
                <a:spcPct val="125000"/>
              </a:lnSpc>
              <a:buClr>
                <a:srgbClr val="2B4456"/>
              </a:buClr>
            </a:pPr>
            <a:r>
              <a:rPr lang="en-US" sz="1600" dirty="0">
                <a:solidFill>
                  <a:srgbClr val="2B4456"/>
                </a:solidFill>
                <a:latin typeface="Montserrat" pitchFamily="2" charset="77"/>
              </a:rPr>
              <a:t>Lorem Ipsum is simply dummy text of the printing and typesetting industry.  when an unknown printer took a galley of type and scrambled it to make a type specimen book. </a:t>
            </a:r>
            <a:endParaRPr lang="en-AE" sz="1600" dirty="0">
              <a:solidFill>
                <a:srgbClr val="2B4456"/>
              </a:solidFill>
              <a:latin typeface="Montserrat" pitchFamily="2" charset="77"/>
            </a:endParaRPr>
          </a:p>
        </p:txBody>
      </p:sp>
      <p:sp>
        <p:nvSpPr>
          <p:cNvPr id="9" name="Rectangle 8">
            <a:extLst>
              <a:ext uri="{FF2B5EF4-FFF2-40B4-BE49-F238E27FC236}">
                <a16:creationId xmlns:a16="http://schemas.microsoft.com/office/drawing/2014/main" id="{7D4D6510-2431-8E74-0ACD-989F45B2590F}"/>
              </a:ext>
            </a:extLst>
          </p:cNvPr>
          <p:cNvSpPr/>
          <p:nvPr/>
        </p:nvSpPr>
        <p:spPr>
          <a:xfrm>
            <a:off x="838203" y="5934291"/>
            <a:ext cx="8839197" cy="1533293"/>
          </a:xfrm>
          <a:prstGeom prst="rect">
            <a:avLst/>
          </a:prstGeom>
          <a:solidFill>
            <a:srgbClr val="EA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20" name="Picture 19">
            <a:extLst>
              <a:ext uri="{FF2B5EF4-FFF2-40B4-BE49-F238E27FC236}">
                <a16:creationId xmlns:a16="http://schemas.microsoft.com/office/drawing/2014/main" id="{2B4BF5FD-F92E-F3A4-813E-4893E3856A5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0637" y="5934291"/>
            <a:ext cx="2299939" cy="1533293"/>
          </a:xfrm>
          <a:prstGeom prst="rect">
            <a:avLst/>
          </a:prstGeom>
        </p:spPr>
      </p:pic>
      <p:sp>
        <p:nvSpPr>
          <p:cNvPr id="39" name="TextBox 38">
            <a:extLst>
              <a:ext uri="{FF2B5EF4-FFF2-40B4-BE49-F238E27FC236}">
                <a16:creationId xmlns:a16="http://schemas.microsoft.com/office/drawing/2014/main" id="{632380D6-B2A1-66D7-034A-70221D244FA3}"/>
              </a:ext>
            </a:extLst>
          </p:cNvPr>
          <p:cNvSpPr txBox="1"/>
          <p:nvPr/>
        </p:nvSpPr>
        <p:spPr>
          <a:xfrm>
            <a:off x="3413444" y="6052330"/>
            <a:ext cx="6035356" cy="1297215"/>
          </a:xfrm>
          <a:prstGeom prst="rect">
            <a:avLst/>
          </a:prstGeom>
          <a:noFill/>
        </p:spPr>
        <p:txBody>
          <a:bodyPr wrap="square" rtlCol="0">
            <a:spAutoFit/>
          </a:bodyPr>
          <a:lstStyle/>
          <a:p>
            <a:pPr>
              <a:lnSpc>
                <a:spcPct val="125000"/>
              </a:lnSpc>
              <a:buClr>
                <a:srgbClr val="2B4456"/>
              </a:buClr>
            </a:pPr>
            <a:r>
              <a:rPr lang="en-US" sz="1600" dirty="0">
                <a:solidFill>
                  <a:srgbClr val="2B4456"/>
                </a:solidFill>
                <a:latin typeface="Montserrat" pitchFamily="2" charset="77"/>
              </a:rPr>
              <a:t>Lorem Ipsum is simply dummy text of the printing and typesetting industry.  when an unknown printer took a galley of type and scrambled it to make a type specimen book. </a:t>
            </a:r>
            <a:endParaRPr lang="en-AE" sz="1600" dirty="0">
              <a:solidFill>
                <a:srgbClr val="2B4456"/>
              </a:solidFill>
              <a:latin typeface="Montserrat" pitchFamily="2" charset="77"/>
            </a:endParaRPr>
          </a:p>
        </p:txBody>
      </p:sp>
      <p:sp>
        <p:nvSpPr>
          <p:cNvPr id="10" name="Rectangle 9">
            <a:extLst>
              <a:ext uri="{FF2B5EF4-FFF2-40B4-BE49-F238E27FC236}">
                <a16:creationId xmlns:a16="http://schemas.microsoft.com/office/drawing/2014/main" id="{EC3A7558-F49A-7F97-E5AC-93CC895DF58F}"/>
              </a:ext>
            </a:extLst>
          </p:cNvPr>
          <p:cNvSpPr/>
          <p:nvPr/>
        </p:nvSpPr>
        <p:spPr>
          <a:xfrm>
            <a:off x="838203" y="7886700"/>
            <a:ext cx="8839197" cy="1533293"/>
          </a:xfrm>
          <a:prstGeom prst="rect">
            <a:avLst/>
          </a:prstGeom>
          <a:solidFill>
            <a:srgbClr val="EAE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pic>
        <p:nvPicPr>
          <p:cNvPr id="21" name="Picture 20">
            <a:extLst>
              <a:ext uri="{FF2B5EF4-FFF2-40B4-BE49-F238E27FC236}">
                <a16:creationId xmlns:a16="http://schemas.microsoft.com/office/drawing/2014/main" id="{C88EAD3E-3A65-4AAE-CA7D-3B800AB9AF1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8201" y="7886700"/>
            <a:ext cx="2299939" cy="1533293"/>
          </a:xfrm>
          <a:prstGeom prst="rect">
            <a:avLst/>
          </a:prstGeom>
        </p:spPr>
      </p:pic>
      <p:sp>
        <p:nvSpPr>
          <p:cNvPr id="40" name="TextBox 39">
            <a:extLst>
              <a:ext uri="{FF2B5EF4-FFF2-40B4-BE49-F238E27FC236}">
                <a16:creationId xmlns:a16="http://schemas.microsoft.com/office/drawing/2014/main" id="{7341B7A0-E9EB-7222-75B2-EBD5FDABDA92}"/>
              </a:ext>
            </a:extLst>
          </p:cNvPr>
          <p:cNvSpPr txBox="1"/>
          <p:nvPr/>
        </p:nvSpPr>
        <p:spPr>
          <a:xfrm>
            <a:off x="3567066" y="8004739"/>
            <a:ext cx="6035356" cy="1297215"/>
          </a:xfrm>
          <a:prstGeom prst="rect">
            <a:avLst/>
          </a:prstGeom>
          <a:noFill/>
        </p:spPr>
        <p:txBody>
          <a:bodyPr wrap="square" rtlCol="0">
            <a:spAutoFit/>
          </a:bodyPr>
          <a:lstStyle/>
          <a:p>
            <a:pPr>
              <a:lnSpc>
                <a:spcPct val="125000"/>
              </a:lnSpc>
              <a:buClr>
                <a:srgbClr val="2B4456"/>
              </a:buClr>
            </a:pPr>
            <a:r>
              <a:rPr lang="en-US" sz="1600" dirty="0">
                <a:solidFill>
                  <a:srgbClr val="2B4456"/>
                </a:solidFill>
                <a:latin typeface="Montserrat" pitchFamily="2" charset="77"/>
              </a:rPr>
              <a:t>Lorem Ipsum is simply dummy text of the printing and typesetting industry.  when an unknown printer took a galley of type and scrambled it to make a type specimen book. </a:t>
            </a:r>
            <a:endParaRPr lang="en-AE" sz="1600" dirty="0">
              <a:solidFill>
                <a:srgbClr val="2B4456"/>
              </a:solidFill>
              <a:latin typeface="Montserrat" pitchFamily="2" charset="77"/>
            </a:endParaRPr>
          </a:p>
        </p:txBody>
      </p:sp>
      <p:pic>
        <p:nvPicPr>
          <p:cNvPr id="45" name="Picture Placeholder 15">
            <a:extLst>
              <a:ext uri="{FF2B5EF4-FFF2-40B4-BE49-F238E27FC236}">
                <a16:creationId xmlns:a16="http://schemas.microsoft.com/office/drawing/2014/main" id="{981AC186-D116-79C5-F3ED-7BE418565BF2}"/>
              </a:ext>
            </a:extLst>
          </p:cNvPr>
          <p:cNvPicPr>
            <a:picLocks noChangeAspect="1"/>
          </p:cNvPicPr>
          <p:nvPr/>
        </p:nvPicPr>
        <p:blipFill>
          <a:blip r:embed="rId6">
            <a:extLst>
              <a:ext uri="{28A0092B-C50C-407E-A947-70E740481C1C}">
                <a14:useLocalDpi xmlns:a14="http://schemas.microsoft.com/office/drawing/2010/main" val="0"/>
              </a:ext>
            </a:extLst>
          </a:blip>
          <a:srcRect l="25393" r="25393"/>
          <a:stretch/>
        </p:blipFill>
        <p:spPr>
          <a:xfrm>
            <a:off x="10744199" y="0"/>
            <a:ext cx="7593885" cy="10287000"/>
          </a:xfrm>
          <a:prstGeom prst="rect">
            <a:avLst/>
          </a:prstGeom>
        </p:spPr>
      </p:pic>
      <p:pic>
        <p:nvPicPr>
          <p:cNvPr id="46" name="Picture 45">
            <a:extLst>
              <a:ext uri="{FF2B5EF4-FFF2-40B4-BE49-F238E27FC236}">
                <a16:creationId xmlns:a16="http://schemas.microsoft.com/office/drawing/2014/main" id="{FDFAF565-69CB-5C3E-29B6-7C89B0C7B7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62800" y="9378000"/>
            <a:ext cx="2439340" cy="608400"/>
          </a:xfrm>
          <a:prstGeom prst="rect">
            <a:avLst/>
          </a:prstGeom>
        </p:spPr>
      </p:pic>
    </p:spTree>
    <p:extLst>
      <p:ext uri="{BB962C8B-B14F-4D97-AF65-F5344CB8AC3E}">
        <p14:creationId xmlns:p14="http://schemas.microsoft.com/office/powerpoint/2010/main" val="366066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FC590-27C6-361B-B91F-63514725352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F6A63E8-3C59-3AD6-2A17-2430BF403D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8288000" cy="10287000"/>
          </a:xfrm>
          <a:prstGeom prst="rect">
            <a:avLst/>
          </a:prstGeom>
        </p:spPr>
      </p:pic>
      <p:pic>
        <p:nvPicPr>
          <p:cNvPr id="16" name="Picture 15">
            <a:extLst>
              <a:ext uri="{FF2B5EF4-FFF2-40B4-BE49-F238E27FC236}">
                <a16:creationId xmlns:a16="http://schemas.microsoft.com/office/drawing/2014/main" id="{07D41972-2B57-EBA9-5B5B-1203B5495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06000" y="9154800"/>
            <a:ext cx="1957911" cy="408300"/>
          </a:xfrm>
          <a:prstGeom prst="rect">
            <a:avLst/>
          </a:prstGeom>
        </p:spPr>
      </p:pic>
      <p:cxnSp>
        <p:nvCxnSpPr>
          <p:cNvPr id="21" name="Straight Connector 20">
            <a:extLst>
              <a:ext uri="{FF2B5EF4-FFF2-40B4-BE49-F238E27FC236}">
                <a16:creationId xmlns:a16="http://schemas.microsoft.com/office/drawing/2014/main" id="{8A5E04CF-F791-9A1F-C965-533DBEE3204A}"/>
              </a:ext>
            </a:extLst>
          </p:cNvPr>
          <p:cNvCxnSpPr>
            <a:cxnSpLocks/>
          </p:cNvCxnSpPr>
          <p:nvPr/>
        </p:nvCxnSpPr>
        <p:spPr>
          <a:xfrm>
            <a:off x="762000" y="9495332"/>
            <a:ext cx="1219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CABA62A-64E1-5B0F-249C-5A94D2CF6B40}"/>
              </a:ext>
            </a:extLst>
          </p:cNvPr>
          <p:cNvSpPr txBox="1"/>
          <p:nvPr/>
        </p:nvSpPr>
        <p:spPr>
          <a:xfrm>
            <a:off x="648000" y="9126000"/>
            <a:ext cx="4038600" cy="338554"/>
          </a:xfrm>
          <a:prstGeom prst="rect">
            <a:avLst/>
          </a:prstGeom>
          <a:noFill/>
        </p:spPr>
        <p:txBody>
          <a:bodyPr wrap="square" rtlCol="0">
            <a:spAutoFit/>
          </a:bodyPr>
          <a:lstStyle/>
          <a:p>
            <a:r>
              <a:rPr lang="en-US" sz="1600" dirty="0">
                <a:solidFill>
                  <a:schemeClr val="bg1"/>
                </a:solidFill>
                <a:latin typeface="Montserrat" pitchFamily="2" charset="77"/>
              </a:rPr>
              <a:t>e</a:t>
            </a:r>
            <a:r>
              <a:rPr lang="en-AE" sz="1600" dirty="0">
                <a:solidFill>
                  <a:schemeClr val="bg1"/>
                </a:solidFill>
                <a:latin typeface="Montserrat" pitchFamily="2" charset="77"/>
              </a:rPr>
              <a:t>gypes.com</a:t>
            </a:r>
          </a:p>
        </p:txBody>
      </p:sp>
      <p:pic>
        <p:nvPicPr>
          <p:cNvPr id="14" name="Picture 13" descr="A black background with white text&#10;&#10;AI-generated content may be incorrect.">
            <a:extLst>
              <a:ext uri="{FF2B5EF4-FFF2-40B4-BE49-F238E27FC236}">
                <a16:creationId xmlns:a16="http://schemas.microsoft.com/office/drawing/2014/main" id="{9CCADA07-C0BB-F572-28D8-1824762DE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498707"/>
            <a:ext cx="5791200" cy="1444393"/>
          </a:xfrm>
          <a:prstGeom prst="rect">
            <a:avLst/>
          </a:prstGeom>
        </p:spPr>
      </p:pic>
      <p:grpSp>
        <p:nvGrpSpPr>
          <p:cNvPr id="19" name="Group 18">
            <a:extLst>
              <a:ext uri="{FF2B5EF4-FFF2-40B4-BE49-F238E27FC236}">
                <a16:creationId xmlns:a16="http://schemas.microsoft.com/office/drawing/2014/main" id="{D123B66A-203C-E166-463C-367D52D835A0}"/>
              </a:ext>
            </a:extLst>
          </p:cNvPr>
          <p:cNvGrpSpPr/>
          <p:nvPr/>
        </p:nvGrpSpPr>
        <p:grpSpPr>
          <a:xfrm>
            <a:off x="717550" y="3556782"/>
            <a:ext cx="13531850" cy="3644118"/>
            <a:chOff x="717550" y="3314700"/>
            <a:chExt cx="13531850" cy="3644118"/>
          </a:xfrm>
        </p:grpSpPr>
        <p:grpSp>
          <p:nvGrpSpPr>
            <p:cNvPr id="9" name="Group 8">
              <a:extLst>
                <a:ext uri="{FF2B5EF4-FFF2-40B4-BE49-F238E27FC236}">
                  <a16:creationId xmlns:a16="http://schemas.microsoft.com/office/drawing/2014/main" id="{2CB2BC23-4F3F-8739-C31E-7C499CEA3220}"/>
                </a:ext>
              </a:extLst>
            </p:cNvPr>
            <p:cNvGrpSpPr/>
            <p:nvPr/>
          </p:nvGrpSpPr>
          <p:grpSpPr>
            <a:xfrm>
              <a:off x="717550" y="3314700"/>
              <a:ext cx="13531850" cy="3644118"/>
              <a:chOff x="717550" y="4000500"/>
              <a:chExt cx="13531850" cy="3644118"/>
            </a:xfrm>
          </p:grpSpPr>
          <p:sp>
            <p:nvSpPr>
              <p:cNvPr id="10" name="TextBox 9">
                <a:extLst>
                  <a:ext uri="{FF2B5EF4-FFF2-40B4-BE49-F238E27FC236}">
                    <a16:creationId xmlns:a16="http://schemas.microsoft.com/office/drawing/2014/main" id="{80B310C0-86F2-EB76-5388-05287D3DA430}"/>
                  </a:ext>
                </a:extLst>
              </p:cNvPr>
              <p:cNvSpPr txBox="1"/>
              <p:nvPr/>
            </p:nvSpPr>
            <p:spPr>
              <a:xfrm>
                <a:off x="2286000" y="4000500"/>
                <a:ext cx="11963400" cy="1015663"/>
              </a:xfrm>
              <a:prstGeom prst="rect">
                <a:avLst/>
              </a:prstGeom>
              <a:noFill/>
            </p:spPr>
            <p:txBody>
              <a:bodyPr wrap="square" rtlCol="0">
                <a:spAutoFit/>
              </a:bodyPr>
              <a:lstStyle/>
              <a:p>
                <a:pPr lvl="0" eaLnBrk="0" fontAlgn="base" hangingPunct="0">
                  <a:spcBef>
                    <a:spcPct val="0"/>
                  </a:spcBef>
                  <a:spcAft>
                    <a:spcPct val="0"/>
                  </a:spcAft>
                </a:pPr>
                <a:r>
                  <a:rPr lang="en-AE" altLang="en-AE" sz="6000" b="1" dirty="0">
                    <a:solidFill>
                      <a:schemeClr val="bg1">
                        <a:lumMod val="95000"/>
                      </a:schemeClr>
                    </a:solidFill>
                    <a:latin typeface="Montserrat" pitchFamily="2" charset="77"/>
                  </a:rPr>
                  <a:t>THANK YOU</a:t>
                </a:r>
                <a:endParaRPr lang="en-AE" altLang="en-AE" sz="6000" dirty="0">
                  <a:solidFill>
                    <a:schemeClr val="bg1">
                      <a:lumMod val="95000"/>
                    </a:schemeClr>
                  </a:solidFill>
                  <a:latin typeface="Montserrat" pitchFamily="2" charset="77"/>
                </a:endParaRPr>
              </a:p>
            </p:txBody>
          </p:sp>
          <p:pic>
            <p:nvPicPr>
              <p:cNvPr id="15" name="Picture 14">
                <a:extLst>
                  <a:ext uri="{FF2B5EF4-FFF2-40B4-BE49-F238E27FC236}">
                    <a16:creationId xmlns:a16="http://schemas.microsoft.com/office/drawing/2014/main" id="{3C1537D2-41AD-3CB5-4380-D75FC463E0E5}"/>
                  </a:ext>
                </a:extLst>
              </p:cNvPr>
              <p:cNvPicPr>
                <a:picLocks noChangeAspect="1"/>
              </p:cNvPicPr>
              <p:nvPr/>
            </p:nvPicPr>
            <p:blipFill>
              <a:blip r:embed="rId6" cstate="print">
                <a:extLst>
                  <a:ext uri="{28A0092B-C50C-407E-A947-70E740481C1C}">
                    <a14:useLocalDpi xmlns:a14="http://schemas.microsoft.com/office/drawing/2010/main" val="0"/>
                  </a:ext>
                </a:extLst>
              </a:blip>
              <a:srcRect l="7172" r="27625"/>
              <a:stretch>
                <a:fillRect/>
              </a:stretch>
            </p:blipFill>
            <p:spPr>
              <a:xfrm rot="5400000">
                <a:off x="-362155" y="5208958"/>
                <a:ext cx="3499260" cy="1339850"/>
              </a:xfrm>
              <a:prstGeom prst="rect">
                <a:avLst/>
              </a:prstGeom>
            </p:spPr>
          </p:pic>
          <p:sp>
            <p:nvSpPr>
              <p:cNvPr id="17" name="TextBox 16">
                <a:extLst>
                  <a:ext uri="{FF2B5EF4-FFF2-40B4-BE49-F238E27FC236}">
                    <a16:creationId xmlns:a16="http://schemas.microsoft.com/office/drawing/2014/main" id="{35CE6194-6E42-86FB-4E80-3EE7C94D6B80}"/>
                  </a:ext>
                </a:extLst>
              </p:cNvPr>
              <p:cNvSpPr txBox="1"/>
              <p:nvPr/>
            </p:nvSpPr>
            <p:spPr>
              <a:xfrm>
                <a:off x="2324100" y="6628955"/>
                <a:ext cx="7848600" cy="1015663"/>
              </a:xfrm>
              <a:prstGeom prst="rect">
                <a:avLst/>
              </a:prstGeom>
              <a:noFill/>
            </p:spPr>
            <p:txBody>
              <a:bodyPr wrap="square" rtlCol="0">
                <a:spAutoFit/>
              </a:bodyPr>
              <a:lstStyle/>
              <a:p>
                <a:r>
                  <a:rPr lang="en-US" sz="2000" dirty="0">
                    <a:solidFill>
                      <a:schemeClr val="bg1"/>
                    </a:solidFill>
                    <a:latin typeface="Montserrat" pitchFamily="2" charset="77"/>
                  </a:rPr>
                  <a:t>Tel:</a:t>
                </a:r>
                <a:br>
                  <a:rPr lang="en-US" sz="2000" dirty="0">
                    <a:solidFill>
                      <a:schemeClr val="bg1"/>
                    </a:solidFill>
                    <a:latin typeface="Montserrat" pitchFamily="2" charset="77"/>
                  </a:rPr>
                </a:br>
                <a:r>
                  <a:rPr lang="en-US" sz="2000" dirty="0">
                    <a:solidFill>
                      <a:schemeClr val="bg1"/>
                    </a:solidFill>
                    <a:latin typeface="Montserrat" pitchFamily="2" charset="77"/>
                  </a:rPr>
                  <a:t>Email:</a:t>
                </a:r>
              </a:p>
              <a:p>
                <a:r>
                  <a:rPr lang="en-US" sz="2000" dirty="0">
                    <a:solidFill>
                      <a:schemeClr val="bg1"/>
                    </a:solidFill>
                    <a:latin typeface="Montserrat" pitchFamily="2" charset="77"/>
                  </a:rPr>
                  <a:t>Website:</a:t>
                </a:r>
                <a:endParaRPr lang="en-AE" sz="2000" dirty="0">
                  <a:solidFill>
                    <a:schemeClr val="bg1"/>
                  </a:solidFill>
                  <a:latin typeface="Montserrat" pitchFamily="2" charset="77"/>
                </a:endParaRPr>
              </a:p>
            </p:txBody>
          </p:sp>
        </p:grpSp>
        <p:sp>
          <p:nvSpPr>
            <p:cNvPr id="18" name="TextBox 17">
              <a:extLst>
                <a:ext uri="{FF2B5EF4-FFF2-40B4-BE49-F238E27FC236}">
                  <a16:creationId xmlns:a16="http://schemas.microsoft.com/office/drawing/2014/main" id="{3F9A1EB2-7550-7DA5-3A76-8ABBB989FC8A}"/>
                </a:ext>
              </a:extLst>
            </p:cNvPr>
            <p:cNvSpPr txBox="1"/>
            <p:nvPr/>
          </p:nvSpPr>
          <p:spPr>
            <a:xfrm>
              <a:off x="2355998" y="4788978"/>
              <a:ext cx="5264002" cy="735586"/>
            </a:xfrm>
            <a:prstGeom prst="rect">
              <a:avLst/>
            </a:prstGeom>
            <a:noFill/>
          </p:spPr>
          <p:txBody>
            <a:bodyPr wrap="square" rtlCol="0">
              <a:spAutoFit/>
            </a:bodyPr>
            <a:lstStyle/>
            <a:p>
              <a:r>
                <a:rPr lang="en-US" sz="1950" b="1" dirty="0">
                  <a:solidFill>
                    <a:schemeClr val="bg1"/>
                  </a:solidFill>
                  <a:latin typeface="Montserrat" pitchFamily="2" charset="77"/>
                </a:rPr>
                <a:t>EXECUTIVE COMMITTEE MEETING #1</a:t>
              </a:r>
              <a:endParaRPr lang="en-US" sz="1950" dirty="0">
                <a:solidFill>
                  <a:schemeClr val="bg1"/>
                </a:solidFill>
                <a:latin typeface="Montserrat" pitchFamily="2" charset="77"/>
              </a:endParaRPr>
            </a:p>
            <a:p>
              <a:pPr>
                <a:lnSpc>
                  <a:spcPct val="125000"/>
                </a:lnSpc>
              </a:pPr>
              <a:r>
                <a:rPr lang="en-US" sz="1950" dirty="0">
                  <a:solidFill>
                    <a:schemeClr val="bg1"/>
                  </a:solidFill>
                  <a:latin typeface="Montserrat" pitchFamily="2" charset="77"/>
                </a:rPr>
                <a:t>MONDAY, OCTOBER 27, 2025</a:t>
              </a:r>
            </a:p>
          </p:txBody>
        </p:sp>
      </p:grpSp>
      <p:sp>
        <p:nvSpPr>
          <p:cNvPr id="2" name="TextBox 1">
            <a:extLst>
              <a:ext uri="{FF2B5EF4-FFF2-40B4-BE49-F238E27FC236}">
                <a16:creationId xmlns:a16="http://schemas.microsoft.com/office/drawing/2014/main" id="{9FDB629B-10C3-91B4-EEE2-9F27941EA7A4}"/>
              </a:ext>
            </a:extLst>
          </p:cNvPr>
          <p:cNvSpPr txBox="1"/>
          <p:nvPr/>
        </p:nvSpPr>
        <p:spPr>
          <a:xfrm>
            <a:off x="11430000" y="950521"/>
            <a:ext cx="6172200" cy="992579"/>
          </a:xfrm>
          <a:prstGeom prst="rect">
            <a:avLst/>
          </a:prstGeom>
          <a:noFill/>
        </p:spPr>
        <p:txBody>
          <a:bodyPr wrap="square" rtlCol="0">
            <a:spAutoFit/>
          </a:bodyPr>
          <a:lstStyle/>
          <a:p>
            <a:pPr algn="r"/>
            <a:r>
              <a:rPr lang="en-US" sz="1950" b="1" dirty="0">
                <a:solidFill>
                  <a:schemeClr val="bg1"/>
                </a:solidFill>
                <a:latin typeface="Montserrat" pitchFamily="2" charset="77"/>
              </a:rPr>
              <a:t>30 MARCH - 1 APRIL 2026</a:t>
            </a:r>
            <a:endParaRPr lang="en-US" sz="1950" dirty="0">
              <a:solidFill>
                <a:schemeClr val="bg1"/>
              </a:solidFill>
              <a:latin typeface="Montserrat" pitchFamily="2" charset="77"/>
            </a:endParaRPr>
          </a:p>
          <a:p>
            <a:pPr algn="r"/>
            <a:r>
              <a:rPr lang="en-US" sz="1950" dirty="0">
                <a:solidFill>
                  <a:schemeClr val="bg1"/>
                </a:solidFill>
                <a:latin typeface="Montserrat" pitchFamily="2" charset="77"/>
              </a:rPr>
              <a:t>CAIRO, EGYPT INTERNATIONAL EXHIBITION CENTER</a:t>
            </a:r>
          </a:p>
        </p:txBody>
      </p:sp>
    </p:spTree>
    <p:extLst>
      <p:ext uri="{BB962C8B-B14F-4D97-AF65-F5344CB8AC3E}">
        <p14:creationId xmlns:p14="http://schemas.microsoft.com/office/powerpoint/2010/main" val="881904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B5F32C0B714942973E2DAD72DCBD53" ma:contentTypeVersion="13" ma:contentTypeDescription="Create a new document." ma:contentTypeScope="" ma:versionID="7c978feed0f6648773b0e8a15a1506d2">
  <xsd:schema xmlns:xsd="http://www.w3.org/2001/XMLSchema" xmlns:xs="http://www.w3.org/2001/XMLSchema" xmlns:p="http://schemas.microsoft.com/office/2006/metadata/properties" xmlns:ns2="c58fc522-bd58-4b26-9f91-3ff7239af16d" xmlns:ns3="2255985c-4a37-4350-adaa-96ec7b2a4e2a" targetNamespace="http://schemas.microsoft.com/office/2006/metadata/properties" ma:root="true" ma:fieldsID="9325cb28c24ed31edf700eb81c44b249" ns2:_="" ns3:_="">
    <xsd:import namespace="c58fc522-bd58-4b26-9f91-3ff7239af16d"/>
    <xsd:import namespace="2255985c-4a37-4350-adaa-96ec7b2a4e2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fc522-bd58-4b26-9f91-3ff7239af1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8d0f230-8c22-4e9e-affb-a464a7e9059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55985c-4a37-4350-adaa-96ec7b2a4e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1881fbf-9cb7-4040-9f35-8ddea5ebeabb}" ma:internalName="TaxCatchAll" ma:showField="CatchAllData" ma:web="2255985c-4a37-4350-adaa-96ec7b2a4e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58fc522-bd58-4b26-9f91-3ff7239af16d">
      <Terms xmlns="http://schemas.microsoft.com/office/infopath/2007/PartnerControls"/>
    </lcf76f155ced4ddcb4097134ff3c332f>
    <TaxCatchAll xmlns="2255985c-4a37-4350-adaa-96ec7b2a4e2a" xsi:nil="true"/>
  </documentManagement>
</p:properties>
</file>

<file path=customXml/itemProps1.xml><?xml version="1.0" encoding="utf-8"?>
<ds:datastoreItem xmlns:ds="http://schemas.openxmlformats.org/officeDocument/2006/customXml" ds:itemID="{8B69AD00-695F-45A5-B473-3DFC8700A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fc522-bd58-4b26-9f91-3ff7239af16d"/>
    <ds:schemaRef ds:uri="2255985c-4a37-4350-adaa-96ec7b2a4e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CDDC80-42B7-4495-96D2-6A0E0B8B4451}">
  <ds:schemaRefs>
    <ds:schemaRef ds:uri="http://schemas.microsoft.com/sharepoint/v3/contenttype/forms"/>
  </ds:schemaRefs>
</ds:datastoreItem>
</file>

<file path=customXml/itemProps3.xml><?xml version="1.0" encoding="utf-8"?>
<ds:datastoreItem xmlns:ds="http://schemas.openxmlformats.org/officeDocument/2006/customXml" ds:itemID="{DD8EC502-9A23-4591-8B7D-91221E19378A}">
  <ds:schemaRefs>
    <ds:schemaRef ds:uri="http://schemas.microsoft.com/office/2006/metadata/properties"/>
    <ds:schemaRef ds:uri="http://schemas.microsoft.com/office/infopath/2007/PartnerControls"/>
    <ds:schemaRef ds:uri="c58fc522-bd58-4b26-9f91-3ff7239af16d"/>
    <ds:schemaRef ds:uri="2255985c-4a37-4350-adaa-96ec7b2a4e2a"/>
  </ds:schemaRefs>
</ds:datastoreItem>
</file>

<file path=docProps/app.xml><?xml version="1.0" encoding="utf-8"?>
<Properties xmlns="http://schemas.openxmlformats.org/officeDocument/2006/extended-properties" xmlns:vt="http://schemas.openxmlformats.org/officeDocument/2006/docPropsVTypes">
  <TotalTime>1652</TotalTime>
  <Words>769</Words>
  <Application>Microsoft Macintosh PowerPoint</Application>
  <PresentationFormat>Custom</PresentationFormat>
  <Paragraphs>67</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Montserrat</vt:lpstr>
      <vt:lpstr>Arial</vt:lpstr>
      <vt:lpstr>Figtree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Plan - EGYPES 2024.pptx</dc:title>
  <dc:creator>Malki Perera</dc:creator>
  <cp:lastModifiedBy>Niyasuthin Noor Batcha</cp:lastModifiedBy>
  <cp:revision>68</cp:revision>
  <dcterms:created xsi:type="dcterms:W3CDTF">2006-08-16T00:00:00Z</dcterms:created>
  <dcterms:modified xsi:type="dcterms:W3CDTF">2025-10-13T07:20:32Z</dcterms:modified>
  <dc:identifier>DAFhOIuw9f4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0x010100A9B5F32C0B714942973E2DAD72DCBD53</vt:lpwstr>
  </property>
  <property fmtid="{D5CDD505-2E9C-101B-9397-08002B2CF9AE}" pid="3" name="MediaServiceImageTags">
    <vt:lpwstr/>
  </property>
</Properties>
</file>