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302" r:id="rId3"/>
    <p:sldId id="304" r:id="rId4"/>
  </p:sldIdLst>
  <p:sldSz cx="18288000" cy="102870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B"/>
    <a:srgbClr val="2B306F"/>
    <a:srgbClr val="009DEA"/>
    <a:srgbClr val="28347B"/>
    <a:srgbClr val="DDC07F"/>
    <a:srgbClr val="6C4738"/>
    <a:srgbClr val="866E4A"/>
    <a:srgbClr val="CEB364"/>
    <a:srgbClr val="F2F2F9"/>
    <a:srgbClr val="C09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 autoAdjust="0"/>
    <p:restoredTop sz="94694" autoAdjust="0"/>
  </p:normalViewPr>
  <p:slideViewPr>
    <p:cSldViewPr>
      <p:cViewPr varScale="1">
        <p:scale>
          <a:sx n="70" d="100"/>
          <a:sy n="70" d="100"/>
        </p:scale>
        <p:origin x="11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27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8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949EB-0360-5F36-5BF2-90DEC01B3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8AB0C-49DF-9EE1-2983-365B350D3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9C61C-AC09-F746-7E1D-FCE8324C9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9FC4E-920C-EE01-0474-69F7FECF8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90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B814BF-4168-E843-99C9-8FCA79E92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72803" y="1943100"/>
            <a:ext cx="6629397" cy="441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AC7729-8E8A-DDB6-B57B-6FFF52B75C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081" y="723900"/>
            <a:ext cx="2941116" cy="8382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F574E89-DD58-3E02-95F2-F9421BBB0C7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994575" y="6558642"/>
            <a:ext cx="3209313" cy="2242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2DF19D6-9F41-4889-A7A7-1A5F8B27DC4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4392887" y="6558642"/>
            <a:ext cx="3209313" cy="2242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01D398-6A15-A88C-4C27-B0F9A9370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6D5C3-00FF-C96A-1214-7D0ADB394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3900"/>
            <a:ext cx="4190996" cy="1194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7B6062-E75C-8FDC-4335-FFFF6C268332}"/>
              </a:ext>
            </a:extLst>
          </p:cNvPr>
          <p:cNvSpPr txBox="1"/>
          <p:nvPr/>
        </p:nvSpPr>
        <p:spPr>
          <a:xfrm>
            <a:off x="11506200" y="974855"/>
            <a:ext cx="6172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50" b="1" dirty="0">
                <a:solidFill>
                  <a:schemeClr val="bg1"/>
                </a:solidFill>
                <a:latin typeface="Montserrat" pitchFamily="2" charset="77"/>
              </a:rPr>
              <a:t>30 MARCH - 1 APRIL 2026</a:t>
            </a:r>
            <a:endParaRPr lang="en-US" sz="1950" dirty="0">
              <a:solidFill>
                <a:schemeClr val="bg1"/>
              </a:solidFill>
              <a:latin typeface="Montserrat" pitchFamily="2" charset="77"/>
            </a:endParaRPr>
          </a:p>
          <a:p>
            <a:pPr algn="r"/>
            <a:r>
              <a:rPr lang="en-US" sz="1950" dirty="0">
                <a:solidFill>
                  <a:schemeClr val="bg1"/>
                </a:solidFill>
                <a:latin typeface="Montserrat" pitchFamily="2" charset="77"/>
              </a:rPr>
              <a:t>EGYPT INTERNATIONAL EXHIBITION CENTER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EAE8DF-98B3-C4D2-3065-11B69E74FD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000" y="9154800"/>
            <a:ext cx="1957911" cy="408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BB7ABA-2994-4F03-FE3F-515A8F7FA3BB}"/>
              </a:ext>
            </a:extLst>
          </p:cNvPr>
          <p:cNvSpPr txBox="1"/>
          <p:nvPr/>
        </p:nvSpPr>
        <p:spPr>
          <a:xfrm>
            <a:off x="648000" y="91260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e</a:t>
            </a:r>
            <a:r>
              <a:rPr lang="en-AE" sz="1600" dirty="0">
                <a:solidFill>
                  <a:schemeClr val="bg1"/>
                </a:solidFill>
                <a:latin typeface="Montserrat" pitchFamily="2" charset="77"/>
              </a:rPr>
              <a:t>gypes.com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CFE4DD-811B-EACD-C2DE-5820E0D4014E}"/>
              </a:ext>
            </a:extLst>
          </p:cNvPr>
          <p:cNvCxnSpPr>
            <a:cxnSpLocks/>
          </p:cNvCxnSpPr>
          <p:nvPr/>
        </p:nvCxnSpPr>
        <p:spPr>
          <a:xfrm>
            <a:off x="762000" y="9495332"/>
            <a:ext cx="121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19200EB-4277-A117-179D-DF8A4569DC6B}"/>
              </a:ext>
            </a:extLst>
          </p:cNvPr>
          <p:cNvSpPr txBox="1"/>
          <p:nvPr/>
        </p:nvSpPr>
        <p:spPr>
          <a:xfrm>
            <a:off x="4343400" y="4048676"/>
            <a:ext cx="11963400" cy="288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60"/>
              </a:lnSpc>
            </a:pPr>
            <a:r>
              <a:rPr lang="en-US" sz="4200" b="1" dirty="0">
                <a:solidFill>
                  <a:schemeClr val="bg1"/>
                </a:solidFill>
                <a:latin typeface="Montserrat" pitchFamily="2" charset="77"/>
              </a:rPr>
              <a:t>SESSION NUMBER AND NAME</a:t>
            </a:r>
            <a:endParaRPr lang="en-US" sz="42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5360"/>
              </a:lnSpc>
            </a:pPr>
            <a:r>
              <a:rPr lang="en-US" sz="4200" dirty="0">
                <a:solidFill>
                  <a:srgbClr val="009EEB"/>
                </a:solidFill>
                <a:latin typeface="Montserrat" pitchFamily="2" charset="77"/>
              </a:rPr>
              <a:t>PRESENTATION</a:t>
            </a:r>
            <a:br>
              <a:rPr lang="en-US" sz="4200" dirty="0">
                <a:solidFill>
                  <a:srgbClr val="009EEB"/>
                </a:solidFill>
                <a:latin typeface="Montserrat" pitchFamily="2" charset="77"/>
              </a:rPr>
            </a:br>
            <a:r>
              <a:rPr lang="en-US" sz="4200" dirty="0">
                <a:solidFill>
                  <a:srgbClr val="009EEB"/>
                </a:solidFill>
                <a:latin typeface="Montserrat" pitchFamily="2" charset="77"/>
              </a:rPr>
              <a:t>TITLE</a:t>
            </a:r>
          </a:p>
          <a:p>
            <a:r>
              <a:rPr lang="en-US" sz="4200" b="1" dirty="0">
                <a:solidFill>
                  <a:schemeClr val="bg1"/>
                </a:solidFill>
                <a:latin typeface="Montserrat" pitchFamily="2" charset="77"/>
              </a:rPr>
              <a:t>SPEAKER NAME, COMPANY NAME</a:t>
            </a:r>
            <a:endParaRPr lang="en-AE" sz="42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77F2C05-69EC-6DBE-16F9-556B71006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79"/>
          <a:stretch>
            <a:fillRect/>
          </a:stretch>
        </p:blipFill>
        <p:spPr>
          <a:xfrm rot="5400000">
            <a:off x="2372599" y="5109450"/>
            <a:ext cx="2766851" cy="806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A4148-7A43-E71A-113F-ED11C91F8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37">
            <a:extLst>
              <a:ext uri="{FF2B5EF4-FFF2-40B4-BE49-F238E27FC236}">
                <a16:creationId xmlns:a16="http://schemas.microsoft.com/office/drawing/2014/main" id="{58A05574-241A-4514-0A90-1932055B2431}"/>
              </a:ext>
            </a:extLst>
          </p:cNvPr>
          <p:cNvSpPr txBox="1"/>
          <p:nvPr/>
        </p:nvSpPr>
        <p:spPr>
          <a:xfrm>
            <a:off x="685800" y="578390"/>
            <a:ext cx="8142681" cy="104644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3400" spc="3" dirty="0">
                <a:solidFill>
                  <a:srgbClr val="009EEB"/>
                </a:solidFill>
                <a:latin typeface="Montserrat" pitchFamily="2" charset="77"/>
              </a:rPr>
              <a:t>HEADING BOOK</a:t>
            </a:r>
            <a:br>
              <a:rPr lang="en-US" sz="3400" spc="3" dirty="0">
                <a:solidFill>
                  <a:srgbClr val="28347B"/>
                </a:solidFill>
                <a:latin typeface="Montserrat" pitchFamily="2" charset="77"/>
              </a:rPr>
            </a:br>
            <a:r>
              <a:rPr lang="en-US" sz="3400" b="1" spc="3" dirty="0">
                <a:solidFill>
                  <a:srgbClr val="28347B"/>
                </a:solidFill>
                <a:latin typeface="Montserrat" pitchFamily="2" charset="77"/>
                <a:cs typeface="Gotham Bold" pitchFamily="2" charset="0"/>
              </a:rPr>
              <a:t>HEADING BOLD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7811F-8E99-A0F4-8B7D-36337FFFD539}"/>
              </a:ext>
            </a:extLst>
          </p:cNvPr>
          <p:cNvSpPr txBox="1"/>
          <p:nvPr/>
        </p:nvSpPr>
        <p:spPr>
          <a:xfrm>
            <a:off x="1828800" y="5112026"/>
            <a:ext cx="146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effectLst/>
                <a:latin typeface="Montserrat" pitchFamily="2" charset="77"/>
              </a:rPr>
              <a:t>Duplicate this slide as needed for your presentation slides</a:t>
            </a:r>
            <a:br>
              <a:rPr lang="en-GB" sz="3000" dirty="0">
                <a:latin typeface="Montserrat" pitchFamily="2" charset="77"/>
              </a:rPr>
            </a:br>
            <a:r>
              <a:rPr lang="en-GB" sz="3000" dirty="0">
                <a:effectLst/>
                <a:latin typeface="Montserrat" pitchFamily="2" charset="77"/>
              </a:rPr>
              <a:t>20 minutes = 10-15 Slides maximum</a:t>
            </a:r>
            <a:endParaRPr lang="en-AE" sz="3000" dirty="0">
              <a:latin typeface="Montserrat" pitchFamily="2" charset="77"/>
            </a:endParaRPr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0C4F963-8E17-8B95-25D8-FF167A0DE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081" y="723900"/>
            <a:ext cx="2941119" cy="83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35322A-9277-C15B-1139-B675FD628DB5}"/>
              </a:ext>
            </a:extLst>
          </p:cNvPr>
          <p:cNvSpPr txBox="1"/>
          <p:nvPr/>
        </p:nvSpPr>
        <p:spPr>
          <a:xfrm>
            <a:off x="16137019" y="9248289"/>
            <a:ext cx="1541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B306F"/>
                </a:solidFill>
                <a:latin typeface="Montserrat" pitchFamily="2" charset="77"/>
              </a:rPr>
              <a:t>e</a:t>
            </a:r>
            <a:r>
              <a:rPr lang="en-AE" sz="1400" dirty="0">
                <a:solidFill>
                  <a:srgbClr val="2B306F"/>
                </a:solidFill>
                <a:latin typeface="Montserrat" pitchFamily="2" charset="77"/>
              </a:rPr>
              <a:t>gypes.com/tc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41C146-233B-578B-0554-55A6AA0160FD}"/>
              </a:ext>
            </a:extLst>
          </p:cNvPr>
          <p:cNvCxnSpPr>
            <a:cxnSpLocks/>
          </p:cNvCxnSpPr>
          <p:nvPr/>
        </p:nvCxnSpPr>
        <p:spPr>
          <a:xfrm>
            <a:off x="16230600" y="9551432"/>
            <a:ext cx="1333200" cy="0"/>
          </a:xfrm>
          <a:prstGeom prst="line">
            <a:avLst/>
          </a:prstGeom>
          <a:ln w="6350">
            <a:solidFill>
              <a:srgbClr val="00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2F8E27-607E-2EFA-487C-35125684A382}"/>
              </a:ext>
            </a:extLst>
          </p:cNvPr>
          <p:cNvGrpSpPr/>
          <p:nvPr/>
        </p:nvGrpSpPr>
        <p:grpSpPr>
          <a:xfrm>
            <a:off x="685800" y="1757031"/>
            <a:ext cx="16878000" cy="368365"/>
            <a:chOff x="685800" y="1757031"/>
            <a:chExt cx="16878000" cy="36836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03F768-2156-0D78-C5D7-EF212957B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90"/>
            <a:stretch>
              <a:fillRect/>
            </a:stretch>
          </p:blipFill>
          <p:spPr>
            <a:xfrm>
              <a:off x="685800" y="1757031"/>
              <a:ext cx="5638800" cy="3683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461029-8414-881B-6B70-B8A315498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90"/>
            <a:stretch>
              <a:fillRect/>
            </a:stretch>
          </p:blipFill>
          <p:spPr>
            <a:xfrm>
              <a:off x="6324600" y="1757031"/>
              <a:ext cx="5638800" cy="3683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55E4272-C62E-8480-C149-DB63ABB5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90"/>
            <a:stretch>
              <a:fillRect/>
            </a:stretch>
          </p:blipFill>
          <p:spPr>
            <a:xfrm>
              <a:off x="11925000" y="1757031"/>
              <a:ext cx="5638800" cy="368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91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FC590-27C6-361B-B91F-63514725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93F7C5-5C8F-FE10-033B-40468030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FA5B77-4AF3-5F64-03C6-765296526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3900"/>
            <a:ext cx="4190996" cy="1194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FB26A8-D993-69BE-04A2-0D16170BF929}"/>
              </a:ext>
            </a:extLst>
          </p:cNvPr>
          <p:cNvSpPr txBox="1"/>
          <p:nvPr/>
        </p:nvSpPr>
        <p:spPr>
          <a:xfrm>
            <a:off x="11506200" y="974855"/>
            <a:ext cx="6172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50" b="1" dirty="0">
                <a:solidFill>
                  <a:schemeClr val="bg1"/>
                </a:solidFill>
                <a:latin typeface="Montserrat" pitchFamily="2" charset="77"/>
              </a:rPr>
              <a:t>30 MARCH - 1 APRIL 2026</a:t>
            </a:r>
            <a:endParaRPr lang="en-US" sz="1950" dirty="0">
              <a:solidFill>
                <a:schemeClr val="bg1"/>
              </a:solidFill>
              <a:latin typeface="Montserrat" pitchFamily="2" charset="77"/>
            </a:endParaRPr>
          </a:p>
          <a:p>
            <a:pPr algn="r"/>
            <a:r>
              <a:rPr lang="en-US" sz="1950" dirty="0">
                <a:solidFill>
                  <a:schemeClr val="bg1"/>
                </a:solidFill>
                <a:latin typeface="Montserrat" pitchFamily="2" charset="77"/>
              </a:rPr>
              <a:t>EGYPT INTERNATIONAL EXHIBITION CENTER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D41972-2B57-EBA9-5B5B-1203B5495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000" y="9154800"/>
            <a:ext cx="1957911" cy="4083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5E04CF-F791-9A1F-C965-533DBEE3204A}"/>
              </a:ext>
            </a:extLst>
          </p:cNvPr>
          <p:cNvCxnSpPr>
            <a:cxnSpLocks/>
          </p:cNvCxnSpPr>
          <p:nvPr/>
        </p:nvCxnSpPr>
        <p:spPr>
          <a:xfrm>
            <a:off x="762000" y="9495332"/>
            <a:ext cx="121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F4C0228-733D-F89C-FC14-E4D79D7FB996}"/>
              </a:ext>
            </a:extLst>
          </p:cNvPr>
          <p:cNvGrpSpPr/>
          <p:nvPr/>
        </p:nvGrpSpPr>
        <p:grpSpPr>
          <a:xfrm>
            <a:off x="4914900" y="4381500"/>
            <a:ext cx="10858500" cy="2923877"/>
            <a:chOff x="3352800" y="4048676"/>
            <a:chExt cx="9182100" cy="292387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FB3D5C-87E8-433E-796C-832A54545101}"/>
                </a:ext>
              </a:extLst>
            </p:cNvPr>
            <p:cNvSpPr txBox="1"/>
            <p:nvPr/>
          </p:nvSpPr>
          <p:spPr>
            <a:xfrm>
              <a:off x="4343400" y="4048676"/>
              <a:ext cx="819150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b="1" dirty="0">
                  <a:solidFill>
                    <a:schemeClr val="bg1"/>
                  </a:solidFill>
                  <a:latin typeface="Montserrat" pitchFamily="2" charset="77"/>
                </a:rPr>
                <a:t>SPEAKER NAME </a:t>
              </a:r>
              <a:br>
                <a:rPr lang="en-US" sz="4300" b="1" dirty="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en-US" sz="4300" b="1" dirty="0">
                  <a:solidFill>
                    <a:schemeClr val="bg1"/>
                  </a:solidFill>
                  <a:latin typeface="Montserrat" pitchFamily="2" charset="77"/>
                </a:rPr>
                <a:t>COMPANY NAME</a:t>
              </a:r>
            </a:p>
            <a:p>
              <a:r>
                <a:rPr lang="en-US" sz="9800" b="1" dirty="0">
                  <a:solidFill>
                    <a:srgbClr val="009EEB"/>
                  </a:solidFill>
                  <a:latin typeface="Montserrat" pitchFamily="2" charset="77"/>
                </a:rPr>
                <a:t>THANK YOU</a:t>
              </a:r>
              <a:endParaRPr lang="en-AE" sz="9800" b="1" dirty="0">
                <a:solidFill>
                  <a:srgbClr val="009EEB"/>
                </a:solidFill>
                <a:latin typeface="Montserrat" pitchFamily="2" charset="77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958699E-F87B-7EA8-DF0E-788011C49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789"/>
            <a:stretch>
              <a:fillRect/>
            </a:stretch>
          </p:blipFill>
          <p:spPr>
            <a:xfrm rot="5400000">
              <a:off x="2424711" y="5057340"/>
              <a:ext cx="2662627" cy="80645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ABA62A-64E1-5B0F-249C-5A94D2CF6B40}"/>
              </a:ext>
            </a:extLst>
          </p:cNvPr>
          <p:cNvSpPr txBox="1"/>
          <p:nvPr/>
        </p:nvSpPr>
        <p:spPr>
          <a:xfrm>
            <a:off x="648000" y="91260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e</a:t>
            </a:r>
            <a:r>
              <a:rPr lang="en-AE" sz="1600" dirty="0">
                <a:solidFill>
                  <a:schemeClr val="bg1"/>
                </a:solidFill>
                <a:latin typeface="Montserrat" pitchFamily="2" charset="77"/>
              </a:rPr>
              <a:t>gypes.com</a:t>
            </a:r>
          </a:p>
        </p:txBody>
      </p:sp>
    </p:spTree>
    <p:extLst>
      <p:ext uri="{BB962C8B-B14F-4D97-AF65-F5344CB8AC3E}">
        <p14:creationId xmlns:p14="http://schemas.microsoft.com/office/powerpoint/2010/main" val="88190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5F32C0B714942973E2DAD72DCBD53" ma:contentTypeVersion="13" ma:contentTypeDescription="Create a new document." ma:contentTypeScope="" ma:versionID="7c978feed0f6648773b0e8a15a1506d2">
  <xsd:schema xmlns:xsd="http://www.w3.org/2001/XMLSchema" xmlns:xs="http://www.w3.org/2001/XMLSchema" xmlns:p="http://schemas.microsoft.com/office/2006/metadata/properties" xmlns:ns2="c58fc522-bd58-4b26-9f91-3ff7239af16d" xmlns:ns3="2255985c-4a37-4350-adaa-96ec7b2a4e2a" targetNamespace="http://schemas.microsoft.com/office/2006/metadata/properties" ma:root="true" ma:fieldsID="9325cb28c24ed31edf700eb81c44b249" ns2:_="" ns3:_="">
    <xsd:import namespace="c58fc522-bd58-4b26-9f91-3ff7239af16d"/>
    <xsd:import namespace="2255985c-4a37-4350-adaa-96ec7b2a4e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c522-bd58-4b26-9f91-3ff7239af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5985c-4a37-4350-adaa-96ec7b2a4e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1881fbf-9cb7-4040-9f35-8ddea5ebeabb}" ma:internalName="TaxCatchAll" ma:showField="CatchAllData" ma:web="2255985c-4a37-4350-adaa-96ec7b2a4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8fc522-bd58-4b26-9f91-3ff7239af16d">
      <Terms xmlns="http://schemas.microsoft.com/office/infopath/2007/PartnerControls"/>
    </lcf76f155ced4ddcb4097134ff3c332f>
    <TaxCatchAll xmlns="2255985c-4a37-4350-adaa-96ec7b2a4e2a" xsi:nil="true"/>
  </documentManagement>
</p:properties>
</file>

<file path=customXml/itemProps1.xml><?xml version="1.0" encoding="utf-8"?>
<ds:datastoreItem xmlns:ds="http://schemas.openxmlformats.org/officeDocument/2006/customXml" ds:itemID="{22C16598-9F00-4B57-A6E8-1B9538D14B71}"/>
</file>

<file path=customXml/itemProps2.xml><?xml version="1.0" encoding="utf-8"?>
<ds:datastoreItem xmlns:ds="http://schemas.openxmlformats.org/officeDocument/2006/customXml" ds:itemID="{B4295020-7AB2-4A36-A2A9-21433D76E476}"/>
</file>

<file path=customXml/itemProps3.xml><?xml version="1.0" encoding="utf-8"?>
<ds:datastoreItem xmlns:ds="http://schemas.openxmlformats.org/officeDocument/2006/customXml" ds:itemID="{330FD026-9E18-4ABD-AB76-DDF5E7ED1CDA}"/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77</Words>
  <Application>Microsoft Office PowerPoint</Application>
  <PresentationFormat>Custom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Plan - EGYPES 2024.pptx</dc:title>
  <dc:creator>Malki Perera</dc:creator>
  <cp:lastModifiedBy>Simran Asharpota</cp:lastModifiedBy>
  <cp:revision>50</cp:revision>
  <dcterms:created xsi:type="dcterms:W3CDTF">2006-08-16T00:00:00Z</dcterms:created>
  <dcterms:modified xsi:type="dcterms:W3CDTF">2025-09-23T09:56:44Z</dcterms:modified>
  <dc:identifier>DAFhOIuw9f4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0x010100A9B5F32C0B714942973E2DAD72DCBD53</vt:lpwstr>
  </property>
</Properties>
</file>